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9" r:id="rId5"/>
    <p:sldId id="319" r:id="rId6"/>
    <p:sldId id="327" r:id="rId7"/>
    <p:sldId id="328" r:id="rId8"/>
    <p:sldId id="329" r:id="rId9"/>
    <p:sldId id="331" r:id="rId10"/>
    <p:sldId id="330" r:id="rId11"/>
    <p:sldId id="321" r:id="rId12"/>
    <p:sldId id="322" r:id="rId13"/>
    <p:sldId id="323" r:id="rId14"/>
    <p:sldId id="324" r:id="rId15"/>
    <p:sldId id="325" r:id="rId16"/>
    <p:sldId id="326" r:id="rId17"/>
    <p:sldId id="333" r:id="rId18"/>
    <p:sldId id="332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3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572B40-3A98-40CC-95FD-14152624CDBC}" v="1" dt="2022-05-17T09:11:47.0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 Byars" userId="cbd25ff7-054c-4233-9753-6e9b86e494df" providerId="ADAL" clId="{99572B40-3A98-40CC-95FD-14152624CDBC}"/>
    <pc:docChg chg="undo custSel delSld modSld">
      <pc:chgData name="J Byars" userId="cbd25ff7-054c-4233-9753-6e9b86e494df" providerId="ADAL" clId="{99572B40-3A98-40CC-95FD-14152624CDBC}" dt="2022-05-17T09:20:45.008" v="306" actId="20577"/>
      <pc:docMkLst>
        <pc:docMk/>
      </pc:docMkLst>
      <pc:sldChg chg="modSp mod">
        <pc:chgData name="J Byars" userId="cbd25ff7-054c-4233-9753-6e9b86e494df" providerId="ADAL" clId="{99572B40-3A98-40CC-95FD-14152624CDBC}" dt="2022-05-17T09:10:42.035" v="0" actId="20577"/>
        <pc:sldMkLst>
          <pc:docMk/>
          <pc:sldMk cId="3786928505" sldId="319"/>
        </pc:sldMkLst>
        <pc:spChg chg="mod">
          <ac:chgData name="J Byars" userId="cbd25ff7-054c-4233-9753-6e9b86e494df" providerId="ADAL" clId="{99572B40-3A98-40CC-95FD-14152624CDBC}" dt="2022-05-17T09:10:42.035" v="0" actId="20577"/>
          <ac:spMkLst>
            <pc:docMk/>
            <pc:sldMk cId="3786928505" sldId="319"/>
            <ac:spMk id="3" creationId="{888FD9DA-DD93-4E4D-B44C-A0D03CCB7D6A}"/>
          </ac:spMkLst>
        </pc:spChg>
      </pc:sldChg>
      <pc:sldChg chg="modSp mod">
        <pc:chgData name="J Byars" userId="cbd25ff7-054c-4233-9753-6e9b86e494df" providerId="ADAL" clId="{99572B40-3A98-40CC-95FD-14152624CDBC}" dt="2022-05-17T09:19:39.065" v="243" actId="20577"/>
        <pc:sldMkLst>
          <pc:docMk/>
          <pc:sldMk cId="3299628585" sldId="322"/>
        </pc:sldMkLst>
        <pc:spChg chg="mod">
          <ac:chgData name="J Byars" userId="cbd25ff7-054c-4233-9753-6e9b86e494df" providerId="ADAL" clId="{99572B40-3A98-40CC-95FD-14152624CDBC}" dt="2022-05-17T09:19:39.065" v="243" actId="20577"/>
          <ac:spMkLst>
            <pc:docMk/>
            <pc:sldMk cId="3299628585" sldId="322"/>
            <ac:spMk id="6" creationId="{304BC985-8BD1-45F1-9776-6D4B4E3F07C3}"/>
          </ac:spMkLst>
        </pc:spChg>
      </pc:sldChg>
      <pc:sldChg chg="modSp mod">
        <pc:chgData name="J Byars" userId="cbd25ff7-054c-4233-9753-6e9b86e494df" providerId="ADAL" clId="{99572B40-3A98-40CC-95FD-14152624CDBC}" dt="2022-05-17T09:14:17.429" v="128" actId="207"/>
        <pc:sldMkLst>
          <pc:docMk/>
          <pc:sldMk cId="1207822989" sldId="325"/>
        </pc:sldMkLst>
        <pc:spChg chg="mod">
          <ac:chgData name="J Byars" userId="cbd25ff7-054c-4233-9753-6e9b86e494df" providerId="ADAL" clId="{99572B40-3A98-40CC-95FD-14152624CDBC}" dt="2022-05-17T09:14:17.429" v="128" actId="207"/>
          <ac:spMkLst>
            <pc:docMk/>
            <pc:sldMk cId="1207822989" sldId="325"/>
            <ac:spMk id="8" creationId="{28CB1DCB-59F5-4839-B30B-DB569E22433E}"/>
          </ac:spMkLst>
        </pc:spChg>
      </pc:sldChg>
      <pc:sldChg chg="modSp mod">
        <pc:chgData name="J Byars" userId="cbd25ff7-054c-4233-9753-6e9b86e494df" providerId="ADAL" clId="{99572B40-3A98-40CC-95FD-14152624CDBC}" dt="2022-05-17T09:20:45.008" v="306" actId="20577"/>
        <pc:sldMkLst>
          <pc:docMk/>
          <pc:sldMk cId="1388739795" sldId="326"/>
        </pc:sldMkLst>
        <pc:spChg chg="mod">
          <ac:chgData name="J Byars" userId="cbd25ff7-054c-4233-9753-6e9b86e494df" providerId="ADAL" clId="{99572B40-3A98-40CC-95FD-14152624CDBC}" dt="2022-05-17T09:20:45.008" v="306" actId="20577"/>
          <ac:spMkLst>
            <pc:docMk/>
            <pc:sldMk cId="1388739795" sldId="326"/>
            <ac:spMk id="2" creationId="{EC1EC768-4DEC-40C7-97FD-AF02E7FA2A3D}"/>
          </ac:spMkLst>
        </pc:spChg>
        <pc:picChg chg="mod">
          <ac:chgData name="J Byars" userId="cbd25ff7-054c-4233-9753-6e9b86e494df" providerId="ADAL" clId="{99572B40-3A98-40CC-95FD-14152624CDBC}" dt="2022-05-17T09:14:57.545" v="133" actId="1035"/>
          <ac:picMkLst>
            <pc:docMk/>
            <pc:sldMk cId="1388739795" sldId="326"/>
            <ac:picMk id="4" creationId="{0FFEBA0F-8BD6-40B7-8EA4-ACE00E4BCCC3}"/>
          </ac:picMkLst>
        </pc:picChg>
      </pc:sldChg>
      <pc:sldChg chg="modSp mod">
        <pc:chgData name="J Byars" userId="cbd25ff7-054c-4233-9753-6e9b86e494df" providerId="ADAL" clId="{99572B40-3A98-40CC-95FD-14152624CDBC}" dt="2022-05-17T09:11:27.526" v="7" actId="14100"/>
        <pc:sldMkLst>
          <pc:docMk/>
          <pc:sldMk cId="2776774164" sldId="327"/>
        </pc:sldMkLst>
        <pc:spChg chg="mod">
          <ac:chgData name="J Byars" userId="cbd25ff7-054c-4233-9753-6e9b86e494df" providerId="ADAL" clId="{99572B40-3A98-40CC-95FD-14152624CDBC}" dt="2022-05-17T09:11:27.526" v="7" actId="14100"/>
          <ac:spMkLst>
            <pc:docMk/>
            <pc:sldMk cId="2776774164" sldId="327"/>
            <ac:spMk id="2" creationId="{4CE4AE7B-B064-4CED-93F9-D55F934C6C81}"/>
          </ac:spMkLst>
        </pc:spChg>
        <pc:spChg chg="mod">
          <ac:chgData name="J Byars" userId="cbd25ff7-054c-4233-9753-6e9b86e494df" providerId="ADAL" clId="{99572B40-3A98-40CC-95FD-14152624CDBC}" dt="2022-05-17T09:11:00.338" v="1" actId="1076"/>
          <ac:spMkLst>
            <pc:docMk/>
            <pc:sldMk cId="2776774164" sldId="327"/>
            <ac:spMk id="3" creationId="{90A7ABC7-1F24-4317-BC0B-3593FDFC7C17}"/>
          </ac:spMkLst>
        </pc:spChg>
        <pc:spChg chg="mod">
          <ac:chgData name="J Byars" userId="cbd25ff7-054c-4233-9753-6e9b86e494df" providerId="ADAL" clId="{99572B40-3A98-40CC-95FD-14152624CDBC}" dt="2022-05-17T09:11:23.614" v="6" actId="1076"/>
          <ac:spMkLst>
            <pc:docMk/>
            <pc:sldMk cId="2776774164" sldId="327"/>
            <ac:spMk id="7" creationId="{72D9D0D5-5CB3-4E35-99E3-D5055101387C}"/>
          </ac:spMkLst>
        </pc:spChg>
        <pc:picChg chg="mod">
          <ac:chgData name="J Byars" userId="cbd25ff7-054c-4233-9753-6e9b86e494df" providerId="ADAL" clId="{99572B40-3A98-40CC-95FD-14152624CDBC}" dt="2022-05-17T09:11:21.406" v="5" actId="1076"/>
          <ac:picMkLst>
            <pc:docMk/>
            <pc:sldMk cId="2776774164" sldId="327"/>
            <ac:picMk id="5" creationId="{DB9B34A5-D76F-4D44-A709-9422530F6252}"/>
          </ac:picMkLst>
        </pc:picChg>
      </pc:sldChg>
      <pc:sldChg chg="addSp modSp mod">
        <pc:chgData name="J Byars" userId="cbd25ff7-054c-4233-9753-6e9b86e494df" providerId="ADAL" clId="{99572B40-3A98-40CC-95FD-14152624CDBC}" dt="2022-05-17T09:11:51.063" v="9" actId="1076"/>
        <pc:sldMkLst>
          <pc:docMk/>
          <pc:sldMk cId="1124054295" sldId="328"/>
        </pc:sldMkLst>
        <pc:spChg chg="add mod">
          <ac:chgData name="J Byars" userId="cbd25ff7-054c-4233-9753-6e9b86e494df" providerId="ADAL" clId="{99572B40-3A98-40CC-95FD-14152624CDBC}" dt="2022-05-17T09:11:51.063" v="9" actId="1076"/>
          <ac:spMkLst>
            <pc:docMk/>
            <pc:sldMk cId="1124054295" sldId="328"/>
            <ac:spMk id="4" creationId="{13B0DD49-750E-4B4C-AE38-EA4E513CF00E}"/>
          </ac:spMkLst>
        </pc:spChg>
      </pc:sldChg>
      <pc:sldChg chg="modSp mod">
        <pc:chgData name="J Byars" userId="cbd25ff7-054c-4233-9753-6e9b86e494df" providerId="ADAL" clId="{99572B40-3A98-40CC-95FD-14152624CDBC}" dt="2022-05-17T09:18:24.775" v="174" actId="1076"/>
        <pc:sldMkLst>
          <pc:docMk/>
          <pc:sldMk cId="851907919" sldId="329"/>
        </pc:sldMkLst>
        <pc:spChg chg="mod">
          <ac:chgData name="J Byars" userId="cbd25ff7-054c-4233-9753-6e9b86e494df" providerId="ADAL" clId="{99572B40-3A98-40CC-95FD-14152624CDBC}" dt="2022-05-17T09:18:24.775" v="174" actId="1076"/>
          <ac:spMkLst>
            <pc:docMk/>
            <pc:sldMk cId="851907919" sldId="329"/>
            <ac:spMk id="8" creationId="{F8D425B2-8EF6-4E4C-A4DC-9D48DD8B7CB3}"/>
          </ac:spMkLst>
        </pc:spChg>
        <pc:picChg chg="mod">
          <ac:chgData name="J Byars" userId="cbd25ff7-054c-4233-9753-6e9b86e494df" providerId="ADAL" clId="{99572B40-3A98-40CC-95FD-14152624CDBC}" dt="2022-05-17T09:12:04.861" v="18" actId="1036"/>
          <ac:picMkLst>
            <pc:docMk/>
            <pc:sldMk cId="851907919" sldId="329"/>
            <ac:picMk id="5" creationId="{D432D5BA-C7AE-4501-A2CD-3DD5A27A8296}"/>
          </ac:picMkLst>
        </pc:picChg>
      </pc:sldChg>
      <pc:sldChg chg="modSp mod">
        <pc:chgData name="J Byars" userId="cbd25ff7-054c-4233-9753-6e9b86e494df" providerId="ADAL" clId="{99572B40-3A98-40CC-95FD-14152624CDBC}" dt="2022-05-17T09:19:20.443" v="204" actId="20577"/>
        <pc:sldMkLst>
          <pc:docMk/>
          <pc:sldMk cId="2022156597" sldId="330"/>
        </pc:sldMkLst>
        <pc:spChg chg="mod">
          <ac:chgData name="J Byars" userId="cbd25ff7-054c-4233-9753-6e9b86e494df" providerId="ADAL" clId="{99572B40-3A98-40CC-95FD-14152624CDBC}" dt="2022-05-17T09:19:20.443" v="204" actId="20577"/>
          <ac:spMkLst>
            <pc:docMk/>
            <pc:sldMk cId="2022156597" sldId="330"/>
            <ac:spMk id="3" creationId="{658EEBB4-7B06-485F-BAD9-6A44C5EC56CC}"/>
          </ac:spMkLst>
        </pc:spChg>
        <pc:picChg chg="mod">
          <ac:chgData name="J Byars" userId="cbd25ff7-054c-4233-9753-6e9b86e494df" providerId="ADAL" clId="{99572B40-3A98-40CC-95FD-14152624CDBC}" dt="2022-05-17T09:13:41.366" v="124" actId="1076"/>
          <ac:picMkLst>
            <pc:docMk/>
            <pc:sldMk cId="2022156597" sldId="330"/>
            <ac:picMk id="5" creationId="{4C4A6F7D-FE90-4EC6-993A-1583E7F890AA}"/>
          </ac:picMkLst>
        </pc:picChg>
        <pc:picChg chg="mod">
          <ac:chgData name="J Byars" userId="cbd25ff7-054c-4233-9753-6e9b86e494df" providerId="ADAL" clId="{99572B40-3A98-40CC-95FD-14152624CDBC}" dt="2022-05-17T09:13:40.078" v="123" actId="1076"/>
          <ac:picMkLst>
            <pc:docMk/>
            <pc:sldMk cId="2022156597" sldId="330"/>
            <ac:picMk id="7" creationId="{E70AE2C8-E18A-42F6-9D1F-2B1CFBC3E906}"/>
          </ac:picMkLst>
        </pc:picChg>
      </pc:sldChg>
      <pc:sldChg chg="modSp mod">
        <pc:chgData name="J Byars" userId="cbd25ff7-054c-4233-9753-6e9b86e494df" providerId="ADAL" clId="{99572B40-3A98-40CC-95FD-14152624CDBC}" dt="2022-05-17T09:18:45.376" v="185" actId="20577"/>
        <pc:sldMkLst>
          <pc:docMk/>
          <pc:sldMk cId="2178370388" sldId="331"/>
        </pc:sldMkLst>
        <pc:spChg chg="mod">
          <ac:chgData name="J Byars" userId="cbd25ff7-054c-4233-9753-6e9b86e494df" providerId="ADAL" clId="{99572B40-3A98-40CC-95FD-14152624CDBC}" dt="2022-05-17T09:18:45.376" v="185" actId="20577"/>
          <ac:spMkLst>
            <pc:docMk/>
            <pc:sldMk cId="2178370388" sldId="331"/>
            <ac:spMk id="3" creationId="{844624AC-CCBE-4394-848A-C5F9999FA80D}"/>
          </ac:spMkLst>
        </pc:spChg>
      </pc:sldChg>
      <pc:sldChg chg="delSp modSp mod">
        <pc:chgData name="J Byars" userId="cbd25ff7-054c-4233-9753-6e9b86e494df" providerId="ADAL" clId="{99572B40-3A98-40CC-95FD-14152624CDBC}" dt="2022-05-17T09:16:23.102" v="173" actId="20577"/>
        <pc:sldMkLst>
          <pc:docMk/>
          <pc:sldMk cId="3738766048" sldId="333"/>
        </pc:sldMkLst>
        <pc:spChg chg="mod">
          <ac:chgData name="J Byars" userId="cbd25ff7-054c-4233-9753-6e9b86e494df" providerId="ADAL" clId="{99572B40-3A98-40CC-95FD-14152624CDBC}" dt="2022-05-17T09:16:23.102" v="173" actId="20577"/>
          <ac:spMkLst>
            <pc:docMk/>
            <pc:sldMk cId="3738766048" sldId="333"/>
            <ac:spMk id="2" creationId="{53367712-AF79-4817-8CC8-F3276AEE5F55}"/>
          </ac:spMkLst>
        </pc:spChg>
        <pc:spChg chg="del">
          <ac:chgData name="J Byars" userId="cbd25ff7-054c-4233-9753-6e9b86e494df" providerId="ADAL" clId="{99572B40-3A98-40CC-95FD-14152624CDBC}" dt="2022-05-17T09:16:11.789" v="169" actId="478"/>
          <ac:spMkLst>
            <pc:docMk/>
            <pc:sldMk cId="3738766048" sldId="333"/>
            <ac:spMk id="3" creationId="{A262F962-B792-4BC4-938F-6742E5FFAE88}"/>
          </ac:spMkLst>
        </pc:spChg>
      </pc:sldChg>
      <pc:sldChg chg="modSp del mod">
        <pc:chgData name="J Byars" userId="cbd25ff7-054c-4233-9753-6e9b86e494df" providerId="ADAL" clId="{99572B40-3A98-40CC-95FD-14152624CDBC}" dt="2022-05-17T09:16:08.378" v="168" actId="47"/>
        <pc:sldMkLst>
          <pc:docMk/>
          <pc:sldMk cId="3418312896" sldId="334"/>
        </pc:sldMkLst>
        <pc:spChg chg="mod">
          <ac:chgData name="J Byars" userId="cbd25ff7-054c-4233-9753-6e9b86e494df" providerId="ADAL" clId="{99572B40-3A98-40CC-95FD-14152624CDBC}" dt="2022-05-17T09:15:47.828" v="167" actId="20577"/>
          <ac:spMkLst>
            <pc:docMk/>
            <pc:sldMk cId="3418312896" sldId="334"/>
            <ac:spMk id="2" creationId="{2AC5389F-190C-4742-A653-3DC0DC2345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8A4BD-3F73-E07F-016F-8AEB64BF5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43459"/>
            <a:ext cx="9144000" cy="954915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D6CC9D-638C-BBFC-C79D-DF17B620A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17643"/>
            <a:ext cx="9144000" cy="31805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002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D6496F-6DF5-FB9A-6E33-238114D2E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1882F0-1618-22F7-4E79-C0C051CB2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2DD8ACA-4738-4DDB-A701-E8C3F1128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9F49-DC39-9A2C-8B6D-A3062A8F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2060"/>
                </a:solidFill>
                <a:latin typeface="Arial Nova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5B349-1085-9588-6C3B-B8F5A812E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  <a:latin typeface="Arial Nova" panose="020B0604020202020204" pitchFamily="34" charset="0"/>
              </a:defRPr>
            </a:lvl1pPr>
            <a:lvl2pPr>
              <a:defRPr>
                <a:solidFill>
                  <a:srgbClr val="002060"/>
                </a:solidFill>
                <a:latin typeface="Arial Nova" panose="020B0604020202020204" pitchFamily="34" charset="0"/>
              </a:defRPr>
            </a:lvl2pPr>
            <a:lvl3pPr>
              <a:defRPr>
                <a:solidFill>
                  <a:srgbClr val="002060"/>
                </a:solidFill>
                <a:latin typeface="Arial Nova" panose="020B0604020202020204" pitchFamily="34" charset="0"/>
              </a:defRPr>
            </a:lvl3pPr>
            <a:lvl4pPr>
              <a:defRPr>
                <a:solidFill>
                  <a:srgbClr val="002060"/>
                </a:solidFill>
                <a:latin typeface="Arial Nova" panose="020B0604020202020204" pitchFamily="34" charset="0"/>
              </a:defRPr>
            </a:lvl4pPr>
            <a:lvl5pPr>
              <a:defRPr>
                <a:solidFill>
                  <a:srgbClr val="002060"/>
                </a:solidFill>
                <a:latin typeface="Arial Nova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E53CD-E9D8-9DE4-6DF1-A7AFAA45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060"/>
                </a:solidFill>
                <a:latin typeface="Arial Nova" panose="020B0604020202020204" pitchFamily="34" charset="0"/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23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DBCE6-890B-FA5C-0F2B-D32D8FC1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E773B-6EA4-52C7-DF00-18EFC870B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187F6-7C3F-05A2-0685-1F0892382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6439B1-E1DE-4F45-B905-511B82DFF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03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4350-995D-FCB3-DA53-83768F27B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14F0C-0D9B-D11D-03FD-0B816231B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44B984-D6A7-9240-FE81-F851F8A95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FBD58-8703-44B5-32B5-CFB4F3BFA0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B617CB-6210-DDBD-0C2A-5C8F516230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A9887F0-4B63-4EA7-891A-00B41B4DA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40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DE9BC-9BA0-F4C8-230D-8D2E60CDD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B991C-8B83-4BB0-B590-53A5B92F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1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EAC61-BD79-4753-80D4-FAA6833A4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56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AE794-8111-5B32-A888-A1AE36906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18A0EC-993F-717B-5B6B-C09BA21D5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05BD3-02F5-127F-B4D5-605809400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5DEAD9-657F-4BF4-9010-694DAAAF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5D790431-7DC6-4347-9077-5F2FFBC7A1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1255" y="6218554"/>
            <a:ext cx="2280745" cy="52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1CFE-AECC-8161-B9A3-BEC732BE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B4DF97-BAF1-29A0-08A8-AAEAF32C0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rgbClr val="00206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060C5-2DD7-80DE-CFB0-8917F7B7E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206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BA4BA5-94A7-41EC-B5C5-61B3E7C08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841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ACD40-E4DA-5ACD-B6DF-7AA6BFC83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B803D-9E6B-9CB1-812B-6C519DC83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CBFA17-0547-4A19-AD98-B43A92305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320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1C5FFF-88AF-9AEB-3FBA-6C058F579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A4A3-4938-B7F9-0C51-CFF4A7102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4084D9-E262-4895-AE39-8418332BDA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279561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2060"/>
                </a:solidFill>
                <a:latin typeface="Arial Nova" panose="020B0504020202020204" pitchFamily="34" charset="0"/>
              </a:defRPr>
            </a:lvl1pPr>
          </a:lstStyle>
          <a:p>
            <a:fld id="{604FE2C4-0185-8B45-BB3B-08F337B803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81BFEC3-BBE3-44DE-A9F8-7EAC00A7C4E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682086" y="6049871"/>
            <a:ext cx="3509913" cy="8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6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rial Nova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Arial Nova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Arial Nova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 Nova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Arial Nova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ilmslowhigh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AF271-ADDE-4BCA-98EC-3C496696E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4920"/>
            <a:ext cx="9144000" cy="954915"/>
          </a:xfrm>
        </p:spPr>
        <p:txBody>
          <a:bodyPr/>
          <a:lstStyle/>
          <a:p>
            <a:r>
              <a:rPr lang="en-US" dirty="0"/>
              <a:t>Firefly for parents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83415-6B7D-4551-BCC5-2E720B1E8D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59835"/>
            <a:ext cx="9144000" cy="318052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June 2022</a:t>
            </a:r>
          </a:p>
        </p:txBody>
      </p:sp>
    </p:spTree>
    <p:extLst>
      <p:ext uri="{BB962C8B-B14F-4D97-AF65-F5344CB8AC3E}">
        <p14:creationId xmlns:p14="http://schemas.microsoft.com/office/powerpoint/2010/main" val="309676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9950-F9E9-40F4-948F-213FD058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attendance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3E39B9-2EDF-4032-916C-DA8E74605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333" y="1820333"/>
            <a:ext cx="9667875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869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2A398-5F14-420D-A0FE-66EF520F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behaviour and achievement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C9300-D3BF-49AD-8DBC-B3398E75A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3914" y="945090"/>
            <a:ext cx="4967288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and week by week incidents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8BBD85-E4FA-42FE-A0F8-D338A2F79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79" y="1642530"/>
            <a:ext cx="5564554" cy="4521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FF0B4-2BBB-48A6-8837-E1270774A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713" y="3573991"/>
            <a:ext cx="42576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85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66720-1A8D-4B02-867C-437D894CC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tasks/homework set for your child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B97147-9DB8-4D4C-92DF-84F46079C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58" y="1320800"/>
            <a:ext cx="8757709" cy="4560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FE7AE6-92DD-4993-9F79-64486434A790}"/>
              </a:ext>
            </a:extLst>
          </p:cNvPr>
          <p:cNvSpPr/>
          <p:nvPr/>
        </p:nvSpPr>
        <p:spPr>
          <a:xfrm>
            <a:off x="2184400" y="1320800"/>
            <a:ext cx="1659467" cy="369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AA1ADF-598F-493E-9338-C2B68008E600}"/>
              </a:ext>
            </a:extLst>
          </p:cNvPr>
          <p:cNvSpPr/>
          <p:nvPr/>
        </p:nvSpPr>
        <p:spPr>
          <a:xfrm>
            <a:off x="2032000" y="5520269"/>
            <a:ext cx="1185333" cy="2370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CB1DCB-59F5-4839-B30B-DB569E22433E}"/>
              </a:ext>
            </a:extLst>
          </p:cNvPr>
          <p:cNvSpPr txBox="1"/>
          <p:nvPr/>
        </p:nvSpPr>
        <p:spPr>
          <a:xfrm>
            <a:off x="978958" y="5892800"/>
            <a:ext cx="650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</a:t>
            </a:r>
            <a:r>
              <a:rPr lang="en-US" b="1" dirty="0">
                <a:solidFill>
                  <a:schemeClr val="accent2"/>
                </a:solidFill>
              </a:rPr>
              <a:t>light blue </a:t>
            </a:r>
            <a:r>
              <a:rPr lang="en-US" dirty="0"/>
              <a:t>text for more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822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C768-4DEC-40C7-97FD-AF02E7FA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0333" cy="1325563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Students must ‘mark as done’ completed  tasks </a:t>
            </a:r>
            <a:r>
              <a:rPr lang="en-GB" b="1"/>
              <a:t>or they </a:t>
            </a:r>
            <a:r>
              <a:rPr lang="en-GB" b="1" dirty="0"/>
              <a:t>will show as overdue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F735-25B1-488E-A0F3-99B8C6C69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FEBA0F-8BD6-40B7-8EA4-ACE00E4BC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647143"/>
            <a:ext cx="10136089" cy="4604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B18153-1210-428A-BD14-42C9FF73D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47" y="2751402"/>
            <a:ext cx="10912786" cy="2322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12A7B3-8D17-43C6-9DED-06B981E3B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342" y="3544666"/>
            <a:ext cx="73158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39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7712-AF79-4817-8CC8-F3276AEE5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Formal Curriculum dashboard contains lots of useful information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D8DD0A-1F8F-4FED-B173-1481F5E6C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4841" y="1690688"/>
            <a:ext cx="670185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7660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3D45-D8AD-4327-8778-3AB1BE617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Note, parents log in vs student log in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BDF3E2-543F-42C4-814D-CC57B15FA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1427692"/>
            <a:ext cx="5524500" cy="49720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D3A9EF-4897-4130-B147-6F7B3605D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170" y="2778655"/>
            <a:ext cx="829128" cy="5060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382CB7-1A81-43A6-9C54-805E89E74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247138" y="3429000"/>
            <a:ext cx="829128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78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910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CE533-C249-48F6-B240-78A87160E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28867" cy="1325563"/>
          </a:xfrm>
        </p:spPr>
        <p:txBody>
          <a:bodyPr/>
          <a:lstStyle/>
          <a:p>
            <a:r>
              <a:rPr lang="en-US" dirty="0"/>
              <a:t>Firefly allows you to see your child’s…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8FD9DA-DD93-4E4D-B44C-A0D03CCB7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Homework</a:t>
            </a:r>
          </a:p>
          <a:p>
            <a:r>
              <a:rPr lang="en-US" dirty="0"/>
              <a:t>Behaviour and achievement information</a:t>
            </a:r>
          </a:p>
          <a:p>
            <a:r>
              <a:rPr lang="en-US" dirty="0"/>
              <a:t>Attendance</a:t>
            </a:r>
          </a:p>
          <a:p>
            <a:r>
              <a:rPr lang="en-US" dirty="0"/>
              <a:t>Student noticeboard</a:t>
            </a:r>
          </a:p>
          <a:p>
            <a:r>
              <a:rPr lang="en-US" dirty="0"/>
              <a:t>X-</a:t>
            </a:r>
            <a:r>
              <a:rPr lang="en-US" dirty="0" err="1"/>
              <a:t>tra</a:t>
            </a:r>
            <a:r>
              <a:rPr lang="en-US" dirty="0"/>
              <a:t> timetables</a:t>
            </a:r>
          </a:p>
        </p:txBody>
      </p:sp>
    </p:spTree>
    <p:extLst>
      <p:ext uri="{BB962C8B-B14F-4D97-AF65-F5344CB8AC3E}">
        <p14:creationId xmlns:p14="http://schemas.microsoft.com/office/powerpoint/2010/main" val="378692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4AE7B-B064-4CED-93F9-D55F934C6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436" y="443502"/>
            <a:ext cx="5625237" cy="1325563"/>
          </a:xfrm>
        </p:spPr>
        <p:txBody>
          <a:bodyPr/>
          <a:lstStyle/>
          <a:p>
            <a:r>
              <a:rPr lang="en-US" dirty="0"/>
              <a:t>Accessing firefly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7ABC7-1F24-4317-BC0B-3593FDFC7C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255" y="1904002"/>
            <a:ext cx="3623734" cy="435133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Go to</a:t>
            </a:r>
          </a:p>
          <a:p>
            <a:endParaRPr lang="en-US" dirty="0"/>
          </a:p>
          <a:p>
            <a:r>
              <a:rPr lang="en-US" sz="2400" dirty="0">
                <a:hlinkClick r:id="rId2"/>
              </a:rPr>
              <a:t>www.wilmslowhigh.com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r>
              <a:rPr lang="en-US" sz="2400" dirty="0"/>
              <a:t>Select </a:t>
            </a:r>
            <a:r>
              <a:rPr lang="en-US" sz="2400" b="1" dirty="0"/>
              <a:t>firefly</a:t>
            </a:r>
            <a:endParaRPr lang="en-GB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9B34A5-D76F-4D44-A709-9422530F6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646" y="1504117"/>
            <a:ext cx="5843451" cy="427225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72D9D0D5-5CB3-4E35-99E3-D5055101387C}"/>
              </a:ext>
            </a:extLst>
          </p:cNvPr>
          <p:cNvSpPr/>
          <p:nvPr/>
        </p:nvSpPr>
        <p:spPr>
          <a:xfrm>
            <a:off x="4755380" y="4903650"/>
            <a:ext cx="728134" cy="42333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77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D9926-371D-413A-9CDD-8A6993E63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Choose ‘Log in to firefly’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E043C8-856F-4E23-B11F-DA1739CB9D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416051"/>
            <a:ext cx="9186332" cy="4649872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13B0DD49-750E-4B4C-AE38-EA4E513CF00E}"/>
              </a:ext>
            </a:extLst>
          </p:cNvPr>
          <p:cNvSpPr/>
          <p:nvPr/>
        </p:nvSpPr>
        <p:spPr>
          <a:xfrm>
            <a:off x="592682" y="3529320"/>
            <a:ext cx="728134" cy="423334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054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756A-6B76-4E2B-A21F-54900CF1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676017" cy="1325563"/>
          </a:xfrm>
        </p:spPr>
        <p:txBody>
          <a:bodyPr/>
          <a:lstStyle/>
          <a:p>
            <a:r>
              <a:rPr lang="en-US" dirty="0"/>
              <a:t>Select </a:t>
            </a:r>
            <a:br>
              <a:rPr lang="en-US" dirty="0"/>
            </a:br>
            <a:r>
              <a:rPr lang="en-US" dirty="0"/>
              <a:t>‘New to firefly? Activate your account’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2D5BA-C7AE-4501-A2CD-3DD5A27A8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333" y="1608731"/>
            <a:ext cx="5438775" cy="4962525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8D425B2-8EF6-4E4C-A4DC-9D48DD8B7CB3}"/>
              </a:ext>
            </a:extLst>
          </p:cNvPr>
          <p:cNvSpPr/>
          <p:nvPr/>
        </p:nvSpPr>
        <p:spPr>
          <a:xfrm>
            <a:off x="2234141" y="5506631"/>
            <a:ext cx="805392" cy="470429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07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1756A-6B76-4E2B-A21F-54900CF1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Enter your email address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624AC-CCBE-4394-848A-C5F9999F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2" y="1511563"/>
            <a:ext cx="5655735" cy="4665400"/>
          </a:xfrm>
        </p:spPr>
        <p:txBody>
          <a:bodyPr>
            <a:normAutofit/>
          </a:bodyPr>
          <a:lstStyle/>
          <a:p>
            <a:r>
              <a:rPr lang="en-US" dirty="0"/>
              <a:t>Enter the email address school holds for you, press </a:t>
            </a:r>
            <a:r>
              <a:rPr lang="en-US" b="1" dirty="0"/>
              <a:t>Activate account </a:t>
            </a:r>
            <a:r>
              <a:rPr lang="en-US" dirty="0"/>
              <a:t>and an activation email is sent to you.</a:t>
            </a:r>
          </a:p>
          <a:p>
            <a:r>
              <a:rPr lang="en-US" dirty="0"/>
              <a:t>Open the email (check your junk folder if you can’t see it) and select </a:t>
            </a:r>
            <a:r>
              <a:rPr lang="en-US" b="1" dirty="0"/>
              <a:t>Activate account</a:t>
            </a:r>
          </a:p>
          <a:p>
            <a:r>
              <a:rPr lang="en-US" dirty="0"/>
              <a:t>Choose a password</a:t>
            </a:r>
          </a:p>
          <a:p>
            <a:r>
              <a:rPr lang="en-US" b="1" dirty="0"/>
              <a:t>Activate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0D071-F0E1-4763-827D-6CE47F34D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1563"/>
            <a:ext cx="5381625" cy="4048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ECB67-AB4F-46EE-8177-E5C406D63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3246083" y="3580610"/>
            <a:ext cx="823031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70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60F15-AEC3-420D-84B2-E605977CF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app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EEBB4-7B06-485F-BAD9-6A44C5EC5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032863" cy="48021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If you prefer you can use the firefly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Search for and download ‘Firefly for parents’ from your app store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Tap the icon to get the app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Enter the school code: </a:t>
            </a:r>
            <a:r>
              <a:rPr lang="en-US" b="1" dirty="0"/>
              <a:t>WILMSLOW</a:t>
            </a:r>
          </a:p>
          <a:p>
            <a:pPr marL="0" indent="0">
              <a:buNone/>
            </a:pPr>
            <a:r>
              <a:rPr lang="en-US" dirty="0"/>
              <a:t>(you can also register for the first time on the app, using the instructions given for the website)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4A6F7D-FE90-4EC6-993A-1583E7F89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998" y="681037"/>
            <a:ext cx="3083105" cy="3934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0AE2C8-E18A-42F6-9D1F-2B1CFBC3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8103" y="3890555"/>
            <a:ext cx="2333897" cy="20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56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71DC7-D6BF-4108-997A-71C141DFF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YOU CAN VIEW IN FIREFLY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98397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95E79C-5F9E-4524-9328-622489406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dashboard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4BC985-8BD1-45F1-9776-6D4B4E3F0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38600" cy="4351338"/>
          </a:xfrm>
        </p:spPr>
        <p:txBody>
          <a:bodyPr>
            <a:normAutofit/>
          </a:bodyPr>
          <a:lstStyle/>
          <a:p>
            <a:r>
              <a:rPr lang="en-US" dirty="0"/>
              <a:t>The main dashboard contains links to useful sections within firefly. </a:t>
            </a:r>
          </a:p>
          <a:p>
            <a:endParaRPr lang="en-US" dirty="0"/>
          </a:p>
          <a:p>
            <a:r>
              <a:rPr lang="en-US" dirty="0"/>
              <a:t>Select ‘Your Child’ to find out about your child’s homework, behaviour and attendance (more about this next)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5B4834-92BE-44A4-8258-692208000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687" y="766763"/>
            <a:ext cx="6693873" cy="52906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7E1BEC-E2F8-443D-9C83-9B6ACDB05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619" y="1027906"/>
            <a:ext cx="4038600" cy="26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628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HS Theme 1">
      <a:dk1>
        <a:srgbClr val="012346"/>
      </a:dk1>
      <a:lt1>
        <a:srgbClr val="FFFFFF"/>
      </a:lt1>
      <a:dk2>
        <a:srgbClr val="012346"/>
      </a:dk2>
      <a:lt2>
        <a:srgbClr val="E7E6E6"/>
      </a:lt2>
      <a:accent1>
        <a:srgbClr val="958349"/>
      </a:accent1>
      <a:accent2>
        <a:srgbClr val="499FF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S PowerPoint template" id="{20561CB8-19AD-41FC-9EA7-A650A80C9D9D}" vid="{DE73B211-0F1E-4216-9720-43393432426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 xmlns="8ef5c83b-e89f-436b-bf27-c322d8ae33f8" xsi:nil="true"/>
    <lcf76f155ced4ddcb4097134ff3c332f xmlns="8ef5c83b-e89f-436b-bf27-c322d8ae33f8">
      <Terms xmlns="http://schemas.microsoft.com/office/infopath/2007/PartnerControls"/>
    </lcf76f155ced4ddcb4097134ff3c332f>
    <TaxCatchAll xmlns="e1ee5a5c-1b0c-449d-8620-46bf48c4e7dd" xsi:nil="true"/>
    <_Flow_SignoffStatus xmlns="8ef5c83b-e89f-436b-bf27-c322d8ae33f8" xsi:nil="true"/>
    <_x002e_ xmlns="8ef5c83b-e89f-436b-bf27-c322d8ae33f8">
      <Url xsi:nil="true"/>
      <Description xsi:nil="true"/>
    </_x002e_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F37000EF6A74689C02CC0DC2F678B" ma:contentTypeVersion="19" ma:contentTypeDescription="Create a new document." ma:contentTypeScope="" ma:versionID="2bbc83e4815b44ca84275d542dd18831">
  <xsd:schema xmlns:xsd="http://www.w3.org/2001/XMLSchema" xmlns:xs="http://www.w3.org/2001/XMLSchema" xmlns:p="http://schemas.microsoft.com/office/2006/metadata/properties" xmlns:ns2="e1ee5a5c-1b0c-449d-8620-46bf48c4e7dd" xmlns:ns3="8ef5c83b-e89f-436b-bf27-c322d8ae33f8" targetNamespace="http://schemas.microsoft.com/office/2006/metadata/properties" ma:root="true" ma:fieldsID="287eab4dfc5e350b7237dd3ccbc4cce5" ns2:_="" ns3:_="">
    <xsd:import namespace="e1ee5a5c-1b0c-449d-8620-46bf48c4e7dd"/>
    <xsd:import namespace="8ef5c83b-e89f-436b-bf27-c322d8ae33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Information" minOccurs="0"/>
                <xsd:element ref="ns3:MediaServiceGenerationTime" minOccurs="0"/>
                <xsd:element ref="ns3:MediaServiceEventHashCode" minOccurs="0"/>
                <xsd:element ref="ns3:_x002e_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Flow_SignoffStatu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5a5c-1b0c-449d-8620-46bf48c4e7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d7b9f010-ecd3-425a-b49b-59b0a47b13ce}" ma:internalName="TaxCatchAll" ma:showField="CatchAllData" ma:web="e1ee5a5c-1b0c-449d-8620-46bf48c4e7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f5c83b-e89f-436b-bf27-c322d8ae33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Information" ma:index="16" nillable="true" ma:displayName="Information" ma:format="Dropdown" ma:internalName="Information">
      <xsd:simpleType>
        <xsd:restriction base="dms:Text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x002e_" ma:index="19" nillable="true" ma:displayName="." ma:format="Image" ma:internalName="_x002e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_Flow_SignoffStatus" ma:index="23" nillable="true" ma:displayName="Sign-off status" ma:internalName="Sign_x002d_off_x0020_status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c10946f2-871d-49b7-964e-fd5a1e1254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FC2549-6B10-41C4-B3B6-AE8E562CA8D7}">
  <ds:schemaRefs>
    <ds:schemaRef ds:uri="http://purl.org/dc/elements/1.1/"/>
    <ds:schemaRef ds:uri="http://schemas.microsoft.com/office/2006/metadata/properties"/>
    <ds:schemaRef ds:uri="e1ee5a5c-1b0c-449d-8620-46bf48c4e7dd"/>
    <ds:schemaRef ds:uri="http://schemas.microsoft.com/office/2006/documentManagement/types"/>
    <ds:schemaRef ds:uri="http://purl.org/dc/terms/"/>
    <ds:schemaRef ds:uri="http://www.w3.org/XML/1998/namespace"/>
    <ds:schemaRef ds:uri="8ef5c83b-e89f-436b-bf27-c322d8ae33f8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1B76C4C-79F8-4DBA-A12B-E220E4CF2F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e5a5c-1b0c-449d-8620-46bf48c4e7dd"/>
    <ds:schemaRef ds:uri="8ef5c83b-e89f-436b-bf27-c322d8ae33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31819F-A2CD-4EF5-B103-6BC1C8EE1B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WHS PowerPoint template</Template>
  <TotalTime>64</TotalTime>
  <Words>263</Words>
  <Application>Microsoft Office PowerPoint</Application>
  <PresentationFormat>Widescreen</PresentationFormat>
  <Paragraphs>47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Nova</vt:lpstr>
      <vt:lpstr>Calibri</vt:lpstr>
      <vt:lpstr>Office Theme</vt:lpstr>
      <vt:lpstr>Firefly for parents</vt:lpstr>
      <vt:lpstr>Firefly allows you to see your child’s…</vt:lpstr>
      <vt:lpstr>Accessing firefly</vt:lpstr>
      <vt:lpstr>Choose ‘Log in to firefly’</vt:lpstr>
      <vt:lpstr>Select  ‘New to firefly? Activate your account’</vt:lpstr>
      <vt:lpstr>Enter your email address</vt:lpstr>
      <vt:lpstr>Using the app</vt:lpstr>
      <vt:lpstr>WHAT YOU CAN VIEW IN FIREFLY</vt:lpstr>
      <vt:lpstr>Main dashboard</vt:lpstr>
      <vt:lpstr>Summary of attendance</vt:lpstr>
      <vt:lpstr>Summary of behaviour and achievement</vt:lpstr>
      <vt:lpstr>See tasks/homework set for your child</vt:lpstr>
      <vt:lpstr>Students must ‘mark as done’ completed  tasks or they will show as overdue</vt:lpstr>
      <vt:lpstr>The Formal Curriculum dashboard contains lots of useful information</vt:lpstr>
      <vt:lpstr>Note, parents log in vs student log in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Firefly for parents</dc:title>
  <dc:creator>J Byars</dc:creator>
  <cp:lastModifiedBy>J Byars</cp:lastModifiedBy>
  <cp:revision>1</cp:revision>
  <dcterms:created xsi:type="dcterms:W3CDTF">2022-05-17T07:26:13Z</dcterms:created>
  <dcterms:modified xsi:type="dcterms:W3CDTF">2022-05-17T09:20:52Z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0x010100B9BF37000EF6A74689C02CC0DC2F678B</vt:lpwstr>
  </property>
  <property fmtid="{D5CDD505-2E9C-101B-9397-08002B2CF9AE}" pid="3" name="MediaServiceImageTags">
    <vt:lpwstr/>
  </property>
</Properties>
</file>