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849" r:id="rId5"/>
    <p:sldMasterId id="2147483841" r:id="rId6"/>
    <p:sldMasterId id="2147483872" r:id="rId7"/>
    <p:sldMasterId id="2147483884" r:id="rId8"/>
    <p:sldMasterId id="2147483648" r:id="rId9"/>
  </p:sldMasterIdLst>
  <p:notesMasterIdLst>
    <p:notesMasterId r:id="rId65"/>
  </p:notesMasterIdLst>
  <p:sldIdLst>
    <p:sldId id="256" r:id="rId10"/>
    <p:sldId id="258" r:id="rId11"/>
    <p:sldId id="259" r:id="rId12"/>
    <p:sldId id="260" r:id="rId13"/>
    <p:sldId id="261" r:id="rId14"/>
    <p:sldId id="264" r:id="rId15"/>
    <p:sldId id="263" r:id="rId16"/>
    <p:sldId id="319" r:id="rId17"/>
    <p:sldId id="320" r:id="rId18"/>
    <p:sldId id="321" r:id="rId19"/>
    <p:sldId id="322" r:id="rId20"/>
    <p:sldId id="323" r:id="rId21"/>
    <p:sldId id="324" r:id="rId22"/>
    <p:sldId id="325" r:id="rId23"/>
    <p:sldId id="326" r:id="rId24"/>
    <p:sldId id="327" r:id="rId25"/>
    <p:sldId id="328" r:id="rId26"/>
    <p:sldId id="329" r:id="rId27"/>
    <p:sldId id="330" r:id="rId28"/>
    <p:sldId id="262" r:id="rId29"/>
    <p:sldId id="277" r:id="rId30"/>
    <p:sldId id="280" r:id="rId31"/>
    <p:sldId id="281" r:id="rId32"/>
    <p:sldId id="285" r:id="rId33"/>
    <p:sldId id="331" r:id="rId34"/>
    <p:sldId id="332" r:id="rId35"/>
    <p:sldId id="300" r:id="rId36"/>
    <p:sldId id="274" r:id="rId37"/>
    <p:sldId id="275" r:id="rId38"/>
    <p:sldId id="271" r:id="rId39"/>
    <p:sldId id="270" r:id="rId40"/>
    <p:sldId id="269" r:id="rId41"/>
    <p:sldId id="268" r:id="rId42"/>
    <p:sldId id="313" r:id="rId43"/>
    <p:sldId id="312" r:id="rId44"/>
    <p:sldId id="311" r:id="rId45"/>
    <p:sldId id="310" r:id="rId46"/>
    <p:sldId id="309" r:id="rId47"/>
    <p:sldId id="308" r:id="rId48"/>
    <p:sldId id="307" r:id="rId49"/>
    <p:sldId id="306" r:id="rId50"/>
    <p:sldId id="305" r:id="rId51"/>
    <p:sldId id="304" r:id="rId52"/>
    <p:sldId id="303" r:id="rId53"/>
    <p:sldId id="302" r:id="rId54"/>
    <p:sldId id="301" r:id="rId55"/>
    <p:sldId id="318" r:id="rId56"/>
    <p:sldId id="278" r:id="rId57"/>
    <p:sldId id="276" r:id="rId58"/>
    <p:sldId id="283" r:id="rId59"/>
    <p:sldId id="279" r:id="rId60"/>
    <p:sldId id="314" r:id="rId61"/>
    <p:sldId id="315" r:id="rId62"/>
    <p:sldId id="316" r:id="rId63"/>
    <p:sldId id="317"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24A087-ADBD-6CF3-644A-5B8A01043DF6}" v="7" dt="2023-09-13T10:28:42.774"/>
    <p1510:client id="{79EE84B8-A7B2-B932-B7E2-574FAF6630FD}" v="632" dt="2023-09-13T08:55:35.127"/>
    <p1510:client id="{A9D4B34F-2C7A-A445-3035-A252098E4A1D}" v="71" dt="2023-09-10T16:36:30.800"/>
    <p1510:client id="{D3B4EAE6-FB14-31C5-8F7F-2395B91AFACF}" v="54" dt="2023-09-12T18:53:29.186"/>
    <p1510:client id="{D5C870A3-46D0-793B-E7A3-2485689FD4B4}" v="14" dt="2023-09-13T08:39:23.238"/>
    <p1510:client id="{F9A178C9-6AFD-F7D2-B18B-596AEAB03DBF}" v="5" dt="2023-09-11T11:53:01.755"/>
    <p1510:client id="{FBB5B867-32BA-35B7-F5F5-85F21E75027F}" v="317" dt="2023-09-12T13:50:03.0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2.svg"/></Relationships>
</file>

<file path=ppt/diagrams/_rels/data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4.svg"/></Relationships>
</file>

<file path=ppt/diagrams/_rels/data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151E3F-5974-49E1-B56F-0DDA9F750F2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825A1C4-8205-4F64-BABE-C0E57DE803A8}">
      <dgm:prSet/>
      <dgm:spPr/>
      <dgm:t>
        <a:bodyPr/>
        <a:lstStyle/>
        <a:p>
          <a:pPr>
            <a:lnSpc>
              <a:spcPct val="100000"/>
            </a:lnSpc>
          </a:pPr>
          <a:r>
            <a:rPr lang="en-US" b="1"/>
            <a:t>Impact that the new Year 13 have had on transforming their environment and driving improvement</a:t>
          </a:r>
          <a:endParaRPr lang="en-US"/>
        </a:p>
      </dgm:t>
    </dgm:pt>
    <dgm:pt modelId="{8A390D42-DF06-413B-8F25-62A816B847C6}" type="parTrans" cxnId="{57B97E08-964D-4285-8C26-B65248EA4430}">
      <dgm:prSet/>
      <dgm:spPr/>
      <dgm:t>
        <a:bodyPr/>
        <a:lstStyle/>
        <a:p>
          <a:endParaRPr lang="en-US"/>
        </a:p>
      </dgm:t>
    </dgm:pt>
    <dgm:pt modelId="{285B9D69-7B16-4FB2-B16D-54C2FCD0316A}" type="sibTrans" cxnId="{57B97E08-964D-4285-8C26-B65248EA4430}">
      <dgm:prSet/>
      <dgm:spPr/>
      <dgm:t>
        <a:bodyPr/>
        <a:lstStyle/>
        <a:p>
          <a:endParaRPr lang="en-US"/>
        </a:p>
      </dgm:t>
    </dgm:pt>
    <dgm:pt modelId="{B8767C84-57CE-4F1F-8BE2-FE1285AB382F}">
      <dgm:prSet/>
      <dgm:spPr/>
      <dgm:t>
        <a:bodyPr/>
        <a:lstStyle/>
        <a:p>
          <a:pPr>
            <a:lnSpc>
              <a:spcPct val="100000"/>
            </a:lnSpc>
          </a:pPr>
          <a:r>
            <a:rPr lang="en-US"/>
            <a:t>Sixth Form Leadership Team to work with school Leadership Team on joint school improvement projects </a:t>
          </a:r>
        </a:p>
      </dgm:t>
    </dgm:pt>
    <dgm:pt modelId="{EAFCAA4F-6047-42B2-864B-2E32818E206F}" type="parTrans" cxnId="{F97EEA55-4811-48E0-858A-07E77CFE1354}">
      <dgm:prSet/>
      <dgm:spPr/>
      <dgm:t>
        <a:bodyPr/>
        <a:lstStyle/>
        <a:p>
          <a:endParaRPr lang="en-US"/>
        </a:p>
      </dgm:t>
    </dgm:pt>
    <dgm:pt modelId="{01F5B64E-D53A-4F49-A4C7-2EB10BD99518}" type="sibTrans" cxnId="{F97EEA55-4811-48E0-858A-07E77CFE1354}">
      <dgm:prSet/>
      <dgm:spPr/>
      <dgm:t>
        <a:bodyPr/>
        <a:lstStyle/>
        <a:p>
          <a:endParaRPr lang="en-US"/>
        </a:p>
      </dgm:t>
    </dgm:pt>
    <dgm:pt modelId="{B90BAD70-AE13-4DB5-91DB-5E8ADA1755F5}" type="pres">
      <dgm:prSet presAssocID="{83151E3F-5974-49E1-B56F-0DDA9F750F25}" presName="root" presStyleCnt="0">
        <dgm:presLayoutVars>
          <dgm:dir/>
          <dgm:resizeHandles val="exact"/>
        </dgm:presLayoutVars>
      </dgm:prSet>
      <dgm:spPr/>
    </dgm:pt>
    <dgm:pt modelId="{34B94514-5C4E-43E4-8BC9-DF44B106E7C9}" type="pres">
      <dgm:prSet presAssocID="{8825A1C4-8205-4F64-BABE-C0E57DE803A8}" presName="compNode" presStyleCnt="0"/>
      <dgm:spPr/>
    </dgm:pt>
    <dgm:pt modelId="{FFB0FAB9-CA96-4AF7-AE8F-E8DF3BAF76A8}" type="pres">
      <dgm:prSet presAssocID="{8825A1C4-8205-4F64-BABE-C0E57DE803A8}" presName="bgRect" presStyleLbl="bgShp" presStyleIdx="0" presStyleCnt="2"/>
      <dgm:spPr/>
    </dgm:pt>
    <dgm:pt modelId="{DF9E1FA2-7527-4777-956E-44E0C2AD8493}" type="pres">
      <dgm:prSet presAssocID="{8825A1C4-8205-4F64-BABE-C0E57DE803A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099EB165-786B-4EC9-985C-C939A9047D27}" type="pres">
      <dgm:prSet presAssocID="{8825A1C4-8205-4F64-BABE-C0E57DE803A8}" presName="spaceRect" presStyleCnt="0"/>
      <dgm:spPr/>
    </dgm:pt>
    <dgm:pt modelId="{5642481C-A30E-42D2-8EAA-F7BB50267FB3}" type="pres">
      <dgm:prSet presAssocID="{8825A1C4-8205-4F64-BABE-C0E57DE803A8}" presName="parTx" presStyleLbl="revTx" presStyleIdx="0" presStyleCnt="2">
        <dgm:presLayoutVars>
          <dgm:chMax val="0"/>
          <dgm:chPref val="0"/>
        </dgm:presLayoutVars>
      </dgm:prSet>
      <dgm:spPr/>
    </dgm:pt>
    <dgm:pt modelId="{3D86DFA5-572D-4C75-86A6-38C52F6D9C8D}" type="pres">
      <dgm:prSet presAssocID="{285B9D69-7B16-4FB2-B16D-54C2FCD0316A}" presName="sibTrans" presStyleCnt="0"/>
      <dgm:spPr/>
    </dgm:pt>
    <dgm:pt modelId="{441554B6-6549-47B6-9CD7-19EC0397BBDA}" type="pres">
      <dgm:prSet presAssocID="{B8767C84-57CE-4F1F-8BE2-FE1285AB382F}" presName="compNode" presStyleCnt="0"/>
      <dgm:spPr/>
    </dgm:pt>
    <dgm:pt modelId="{0DBB9308-72B6-45CD-B669-60949BC61874}" type="pres">
      <dgm:prSet presAssocID="{B8767C84-57CE-4F1F-8BE2-FE1285AB382F}" presName="bgRect" presStyleLbl="bgShp" presStyleIdx="1" presStyleCnt="2"/>
      <dgm:spPr/>
    </dgm:pt>
    <dgm:pt modelId="{4C11A3EA-970F-41BF-814D-28B18DB3E22B}" type="pres">
      <dgm:prSet presAssocID="{B8767C84-57CE-4F1F-8BE2-FE1285AB382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E657B18D-EF70-42A5-9EBB-F35A95A24947}" type="pres">
      <dgm:prSet presAssocID="{B8767C84-57CE-4F1F-8BE2-FE1285AB382F}" presName="spaceRect" presStyleCnt="0"/>
      <dgm:spPr/>
    </dgm:pt>
    <dgm:pt modelId="{FDAE70F7-991D-4E3E-BE55-4528295D6690}" type="pres">
      <dgm:prSet presAssocID="{B8767C84-57CE-4F1F-8BE2-FE1285AB382F}" presName="parTx" presStyleLbl="revTx" presStyleIdx="1" presStyleCnt="2">
        <dgm:presLayoutVars>
          <dgm:chMax val="0"/>
          <dgm:chPref val="0"/>
        </dgm:presLayoutVars>
      </dgm:prSet>
      <dgm:spPr/>
    </dgm:pt>
  </dgm:ptLst>
  <dgm:cxnLst>
    <dgm:cxn modelId="{57B97E08-964D-4285-8C26-B65248EA4430}" srcId="{83151E3F-5974-49E1-B56F-0DDA9F750F25}" destId="{8825A1C4-8205-4F64-BABE-C0E57DE803A8}" srcOrd="0" destOrd="0" parTransId="{8A390D42-DF06-413B-8F25-62A816B847C6}" sibTransId="{285B9D69-7B16-4FB2-B16D-54C2FCD0316A}"/>
    <dgm:cxn modelId="{56B55617-3ACB-4388-96CD-CB92D68E1A4B}" type="presOf" srcId="{B8767C84-57CE-4F1F-8BE2-FE1285AB382F}" destId="{FDAE70F7-991D-4E3E-BE55-4528295D6690}" srcOrd="0" destOrd="0" presId="urn:microsoft.com/office/officeart/2018/2/layout/IconVerticalSolidList"/>
    <dgm:cxn modelId="{129BF365-9A5B-4DF1-AA87-E6DE40C1A709}" type="presOf" srcId="{83151E3F-5974-49E1-B56F-0DDA9F750F25}" destId="{B90BAD70-AE13-4DB5-91DB-5E8ADA1755F5}" srcOrd="0" destOrd="0" presId="urn:microsoft.com/office/officeart/2018/2/layout/IconVerticalSolidList"/>
    <dgm:cxn modelId="{5EA16270-8325-4D42-8F0A-0E08C470ED98}" type="presOf" srcId="{8825A1C4-8205-4F64-BABE-C0E57DE803A8}" destId="{5642481C-A30E-42D2-8EAA-F7BB50267FB3}" srcOrd="0" destOrd="0" presId="urn:microsoft.com/office/officeart/2018/2/layout/IconVerticalSolidList"/>
    <dgm:cxn modelId="{F97EEA55-4811-48E0-858A-07E77CFE1354}" srcId="{83151E3F-5974-49E1-B56F-0DDA9F750F25}" destId="{B8767C84-57CE-4F1F-8BE2-FE1285AB382F}" srcOrd="1" destOrd="0" parTransId="{EAFCAA4F-6047-42B2-864B-2E32818E206F}" sibTransId="{01F5B64E-D53A-4F49-A4C7-2EB10BD99518}"/>
    <dgm:cxn modelId="{F2821374-7AED-40E5-931C-F3C0A4BE919F}" type="presParOf" srcId="{B90BAD70-AE13-4DB5-91DB-5E8ADA1755F5}" destId="{34B94514-5C4E-43E4-8BC9-DF44B106E7C9}" srcOrd="0" destOrd="0" presId="urn:microsoft.com/office/officeart/2018/2/layout/IconVerticalSolidList"/>
    <dgm:cxn modelId="{2D7DA0DC-1BD4-48C5-A3D2-BBC5F0A9A009}" type="presParOf" srcId="{34B94514-5C4E-43E4-8BC9-DF44B106E7C9}" destId="{FFB0FAB9-CA96-4AF7-AE8F-E8DF3BAF76A8}" srcOrd="0" destOrd="0" presId="urn:microsoft.com/office/officeart/2018/2/layout/IconVerticalSolidList"/>
    <dgm:cxn modelId="{D2F693ED-5AA6-4BBC-B549-2976A37FBDB3}" type="presParOf" srcId="{34B94514-5C4E-43E4-8BC9-DF44B106E7C9}" destId="{DF9E1FA2-7527-4777-956E-44E0C2AD8493}" srcOrd="1" destOrd="0" presId="urn:microsoft.com/office/officeart/2018/2/layout/IconVerticalSolidList"/>
    <dgm:cxn modelId="{7D4FC0E2-DE74-4359-9173-D07C907A80BD}" type="presParOf" srcId="{34B94514-5C4E-43E4-8BC9-DF44B106E7C9}" destId="{099EB165-786B-4EC9-985C-C939A9047D27}" srcOrd="2" destOrd="0" presId="urn:microsoft.com/office/officeart/2018/2/layout/IconVerticalSolidList"/>
    <dgm:cxn modelId="{310CE859-9E1A-4168-9048-F569F5C58B24}" type="presParOf" srcId="{34B94514-5C4E-43E4-8BC9-DF44B106E7C9}" destId="{5642481C-A30E-42D2-8EAA-F7BB50267FB3}" srcOrd="3" destOrd="0" presId="urn:microsoft.com/office/officeart/2018/2/layout/IconVerticalSolidList"/>
    <dgm:cxn modelId="{889D5172-607A-4ECD-9358-F332F182D631}" type="presParOf" srcId="{B90BAD70-AE13-4DB5-91DB-5E8ADA1755F5}" destId="{3D86DFA5-572D-4C75-86A6-38C52F6D9C8D}" srcOrd="1" destOrd="0" presId="urn:microsoft.com/office/officeart/2018/2/layout/IconVerticalSolidList"/>
    <dgm:cxn modelId="{1A78AEAF-1897-48D0-BECB-94FB0B9CD282}" type="presParOf" srcId="{B90BAD70-AE13-4DB5-91DB-5E8ADA1755F5}" destId="{441554B6-6549-47B6-9CD7-19EC0397BBDA}" srcOrd="2" destOrd="0" presId="urn:microsoft.com/office/officeart/2018/2/layout/IconVerticalSolidList"/>
    <dgm:cxn modelId="{331E4A29-296D-477B-BA04-3E3D768B864D}" type="presParOf" srcId="{441554B6-6549-47B6-9CD7-19EC0397BBDA}" destId="{0DBB9308-72B6-45CD-B669-60949BC61874}" srcOrd="0" destOrd="0" presId="urn:microsoft.com/office/officeart/2018/2/layout/IconVerticalSolidList"/>
    <dgm:cxn modelId="{1FEC3E08-74B5-4470-8729-F92727718779}" type="presParOf" srcId="{441554B6-6549-47B6-9CD7-19EC0397BBDA}" destId="{4C11A3EA-970F-41BF-814D-28B18DB3E22B}" srcOrd="1" destOrd="0" presId="urn:microsoft.com/office/officeart/2018/2/layout/IconVerticalSolidList"/>
    <dgm:cxn modelId="{D2474DB4-70DB-40FF-9343-C536AB4C3E9A}" type="presParOf" srcId="{441554B6-6549-47B6-9CD7-19EC0397BBDA}" destId="{E657B18D-EF70-42A5-9EBB-F35A95A24947}" srcOrd="2" destOrd="0" presId="urn:microsoft.com/office/officeart/2018/2/layout/IconVerticalSolidList"/>
    <dgm:cxn modelId="{8381880E-A698-491A-8847-9A7834E50C52}" type="presParOf" srcId="{441554B6-6549-47B6-9CD7-19EC0397BBDA}" destId="{FDAE70F7-991D-4E3E-BE55-4528295D669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151E3F-5974-49E1-B56F-0DDA9F750F2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825A1C4-8205-4F64-BABE-C0E57DE803A8}">
      <dgm:prSet/>
      <dgm:spPr/>
      <dgm:t>
        <a:bodyPr/>
        <a:lstStyle/>
        <a:p>
          <a:pPr>
            <a:lnSpc>
              <a:spcPct val="100000"/>
            </a:lnSpc>
          </a:pPr>
          <a:r>
            <a:rPr lang="en-US" b="0">
              <a:latin typeface="Calibri Light" panose="020F0302020204030204"/>
            </a:rPr>
            <a:t>Reading</a:t>
          </a:r>
          <a:endParaRPr lang="en-US" b="1"/>
        </a:p>
      </dgm:t>
    </dgm:pt>
    <dgm:pt modelId="{8A390D42-DF06-413B-8F25-62A816B847C6}" type="parTrans" cxnId="{57B97E08-964D-4285-8C26-B65248EA4430}">
      <dgm:prSet/>
      <dgm:spPr/>
      <dgm:t>
        <a:bodyPr/>
        <a:lstStyle/>
        <a:p>
          <a:endParaRPr lang="en-US"/>
        </a:p>
      </dgm:t>
    </dgm:pt>
    <dgm:pt modelId="{285B9D69-7B16-4FB2-B16D-54C2FCD0316A}" type="sibTrans" cxnId="{57B97E08-964D-4285-8C26-B65248EA4430}">
      <dgm:prSet/>
      <dgm:spPr/>
      <dgm:t>
        <a:bodyPr/>
        <a:lstStyle/>
        <a:p>
          <a:endParaRPr lang="en-US"/>
        </a:p>
      </dgm:t>
    </dgm:pt>
    <dgm:pt modelId="{3BA487F8-785B-415B-B4CA-87E62A69B895}">
      <dgm:prSet phldr="0"/>
      <dgm:spPr/>
      <dgm:t>
        <a:bodyPr/>
        <a:lstStyle/>
        <a:p>
          <a:pPr>
            <a:lnSpc>
              <a:spcPct val="100000"/>
            </a:lnSpc>
          </a:pPr>
          <a:r>
            <a:rPr lang="en-US">
              <a:latin typeface="Calibri Light" panose="020F0302020204030204"/>
            </a:rPr>
            <a:t>Extra </a:t>
          </a:r>
          <a:endParaRPr lang="en-US"/>
        </a:p>
      </dgm:t>
    </dgm:pt>
    <dgm:pt modelId="{B1BC5AC8-E561-46B8-9918-B4B5BDDC573C}" type="parTrans" cxnId="{B22328AC-09C2-42D4-BF4E-E6C9BB91C8AA}">
      <dgm:prSet/>
      <dgm:spPr/>
      <dgm:t>
        <a:bodyPr/>
        <a:lstStyle/>
        <a:p>
          <a:endParaRPr lang="en-US"/>
        </a:p>
      </dgm:t>
    </dgm:pt>
    <dgm:pt modelId="{6FE4B29A-E8B4-4861-974C-B0236A0D9CF9}" type="sibTrans" cxnId="{B22328AC-09C2-42D4-BF4E-E6C9BB91C8AA}">
      <dgm:prSet/>
      <dgm:spPr/>
      <dgm:t>
        <a:bodyPr/>
        <a:lstStyle/>
        <a:p>
          <a:endParaRPr lang="en-US"/>
        </a:p>
      </dgm:t>
    </dgm:pt>
    <dgm:pt modelId="{C2745577-11DB-4899-8C6D-3E402FDE2051}">
      <dgm:prSet phldr="0"/>
      <dgm:spPr/>
      <dgm:t>
        <a:bodyPr/>
        <a:lstStyle/>
        <a:p>
          <a:pPr>
            <a:lnSpc>
              <a:spcPct val="100000"/>
            </a:lnSpc>
          </a:pPr>
          <a:r>
            <a:rPr lang="en-US">
              <a:latin typeface="Calibri Light" panose="020F0302020204030204"/>
            </a:rPr>
            <a:t>Progress Bases </a:t>
          </a:r>
        </a:p>
      </dgm:t>
    </dgm:pt>
    <dgm:pt modelId="{EBDFCA5F-F34B-47DF-BEA8-FB6C20CC0466}" type="parTrans" cxnId="{996353D0-0572-43B0-BE68-7AEB0FB52DB0}">
      <dgm:prSet/>
      <dgm:spPr/>
    </dgm:pt>
    <dgm:pt modelId="{DE233913-22DC-45F2-86A8-7C034B50266B}" type="sibTrans" cxnId="{996353D0-0572-43B0-BE68-7AEB0FB52DB0}">
      <dgm:prSet/>
      <dgm:spPr/>
    </dgm:pt>
    <dgm:pt modelId="{1F434F02-1FBB-41E9-BBB4-4AE13FDA17AA}">
      <dgm:prSet phldr="0"/>
      <dgm:spPr/>
      <dgm:t>
        <a:bodyPr/>
        <a:lstStyle/>
        <a:p>
          <a:pPr>
            <a:lnSpc>
              <a:spcPct val="100000"/>
            </a:lnSpc>
          </a:pPr>
          <a:r>
            <a:rPr lang="en-US">
              <a:latin typeface="Calibri Light" panose="020F0302020204030204"/>
            </a:rPr>
            <a:t>Eco Award (and allotment)</a:t>
          </a:r>
        </a:p>
      </dgm:t>
    </dgm:pt>
    <dgm:pt modelId="{1354C228-EEA6-4911-9A5A-E6BDE43FC0EA}" type="parTrans" cxnId="{C356EA9A-EFE9-4CEB-87A4-D1F3317BF270}">
      <dgm:prSet/>
      <dgm:spPr/>
    </dgm:pt>
    <dgm:pt modelId="{E0499369-EB08-43D2-BC13-D56AFD273778}" type="sibTrans" cxnId="{C356EA9A-EFE9-4CEB-87A4-D1F3317BF270}">
      <dgm:prSet/>
      <dgm:spPr/>
    </dgm:pt>
    <dgm:pt modelId="{C8F5274B-A798-4221-8EE4-F100B8BC246A}">
      <dgm:prSet phldr="0"/>
      <dgm:spPr/>
      <dgm:t>
        <a:bodyPr/>
        <a:lstStyle/>
        <a:p>
          <a:pPr>
            <a:lnSpc>
              <a:spcPct val="100000"/>
            </a:lnSpc>
          </a:pPr>
          <a:r>
            <a:rPr lang="en-US">
              <a:latin typeface="Calibri Light" panose="020F0302020204030204"/>
            </a:rPr>
            <a:t>Social Action </a:t>
          </a:r>
        </a:p>
      </dgm:t>
    </dgm:pt>
    <dgm:pt modelId="{8E2A90BD-45E7-4F01-810B-623E5DA7CB9E}" type="parTrans" cxnId="{863AE1F1-189D-40E5-8451-EA9F8C6EF816}">
      <dgm:prSet/>
      <dgm:spPr/>
    </dgm:pt>
    <dgm:pt modelId="{F9F25803-99CB-4173-81DD-908E8A81046C}" type="sibTrans" cxnId="{863AE1F1-189D-40E5-8451-EA9F8C6EF816}">
      <dgm:prSet/>
      <dgm:spPr/>
    </dgm:pt>
    <dgm:pt modelId="{B59A9E1E-E6BA-43EC-AE87-EE83BB68F5F3}">
      <dgm:prSet phldr="0"/>
      <dgm:spPr/>
      <dgm:t>
        <a:bodyPr/>
        <a:lstStyle/>
        <a:p>
          <a:pPr>
            <a:lnSpc>
              <a:spcPct val="100000"/>
            </a:lnSpc>
          </a:pPr>
          <a:r>
            <a:rPr lang="en-US">
              <a:latin typeface="Calibri Light" panose="020F0302020204030204"/>
            </a:rPr>
            <a:t>Fund raising</a:t>
          </a:r>
        </a:p>
      </dgm:t>
    </dgm:pt>
    <dgm:pt modelId="{58A958C0-4CD8-4DC5-8E2B-881BCE9DF679}" type="parTrans" cxnId="{258311BE-F196-4233-9F79-562B88D144D9}">
      <dgm:prSet/>
      <dgm:spPr/>
    </dgm:pt>
    <dgm:pt modelId="{77E7B1A5-9AC6-43DA-AA51-AD322C589EED}" type="sibTrans" cxnId="{258311BE-F196-4233-9F79-562B88D144D9}">
      <dgm:prSet/>
      <dgm:spPr/>
    </dgm:pt>
    <dgm:pt modelId="{7D619E53-4B78-43E4-B066-5E93FABA8A3D}">
      <dgm:prSet phldr="0"/>
      <dgm:spPr/>
      <dgm:t>
        <a:bodyPr/>
        <a:lstStyle/>
        <a:p>
          <a:pPr>
            <a:lnSpc>
              <a:spcPct val="100000"/>
            </a:lnSpc>
          </a:pPr>
          <a:r>
            <a:rPr lang="en-US">
              <a:latin typeface="Calibri Light" panose="020F0302020204030204"/>
            </a:rPr>
            <a:t>House leadership </a:t>
          </a:r>
        </a:p>
      </dgm:t>
    </dgm:pt>
    <dgm:pt modelId="{DDB55A53-E042-4A50-93AF-FE46B3341AF6}" type="parTrans" cxnId="{E81C0152-B836-45E5-BF46-FB2C3667C9BC}">
      <dgm:prSet/>
      <dgm:spPr/>
    </dgm:pt>
    <dgm:pt modelId="{95C98A8E-8D9C-4C4E-B040-465965CF400D}" type="sibTrans" cxnId="{E81C0152-B836-45E5-BF46-FB2C3667C9BC}">
      <dgm:prSet/>
      <dgm:spPr/>
    </dgm:pt>
    <dgm:pt modelId="{5E305982-4759-473F-9979-3463A16090AC}">
      <dgm:prSet phldr="0"/>
      <dgm:spPr/>
      <dgm:t>
        <a:bodyPr/>
        <a:lstStyle/>
        <a:p>
          <a:pPr rtl="0">
            <a:lnSpc>
              <a:spcPct val="100000"/>
            </a:lnSpc>
          </a:pPr>
          <a:r>
            <a:rPr lang="en-US">
              <a:latin typeface="Calibri Light" panose="020F0302020204030204"/>
            </a:rPr>
            <a:t>Newspaper </a:t>
          </a:r>
        </a:p>
      </dgm:t>
    </dgm:pt>
    <dgm:pt modelId="{DBB2897D-6B1B-489E-8D15-6ED3F2C570F2}" type="parTrans" cxnId="{F3EA0D9E-528B-439E-9CEF-3C8D26DB0984}">
      <dgm:prSet/>
      <dgm:spPr/>
    </dgm:pt>
    <dgm:pt modelId="{68450E05-0C3D-44BE-AC5D-CD4BE69620A2}" type="sibTrans" cxnId="{F3EA0D9E-528B-439E-9CEF-3C8D26DB0984}">
      <dgm:prSet/>
      <dgm:spPr/>
    </dgm:pt>
    <dgm:pt modelId="{B90BAD70-AE13-4DB5-91DB-5E8ADA1755F5}" type="pres">
      <dgm:prSet presAssocID="{83151E3F-5974-49E1-B56F-0DDA9F750F25}" presName="root" presStyleCnt="0">
        <dgm:presLayoutVars>
          <dgm:dir/>
          <dgm:resizeHandles val="exact"/>
        </dgm:presLayoutVars>
      </dgm:prSet>
      <dgm:spPr/>
    </dgm:pt>
    <dgm:pt modelId="{34B94514-5C4E-43E4-8BC9-DF44B106E7C9}" type="pres">
      <dgm:prSet presAssocID="{8825A1C4-8205-4F64-BABE-C0E57DE803A8}" presName="compNode" presStyleCnt="0"/>
      <dgm:spPr/>
    </dgm:pt>
    <dgm:pt modelId="{FFB0FAB9-CA96-4AF7-AE8F-E8DF3BAF76A8}" type="pres">
      <dgm:prSet presAssocID="{8825A1C4-8205-4F64-BABE-C0E57DE803A8}" presName="bgRect" presStyleLbl="bgShp" presStyleIdx="0" presStyleCnt="8"/>
      <dgm:spPr/>
    </dgm:pt>
    <dgm:pt modelId="{DF9E1FA2-7527-4777-956E-44E0C2AD8493}" type="pres">
      <dgm:prSet presAssocID="{8825A1C4-8205-4F64-BABE-C0E57DE803A8}"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099EB165-786B-4EC9-985C-C939A9047D27}" type="pres">
      <dgm:prSet presAssocID="{8825A1C4-8205-4F64-BABE-C0E57DE803A8}" presName="spaceRect" presStyleCnt="0"/>
      <dgm:spPr/>
    </dgm:pt>
    <dgm:pt modelId="{5642481C-A30E-42D2-8EAA-F7BB50267FB3}" type="pres">
      <dgm:prSet presAssocID="{8825A1C4-8205-4F64-BABE-C0E57DE803A8}" presName="parTx" presStyleLbl="revTx" presStyleIdx="0" presStyleCnt="8">
        <dgm:presLayoutVars>
          <dgm:chMax val="0"/>
          <dgm:chPref val="0"/>
        </dgm:presLayoutVars>
      </dgm:prSet>
      <dgm:spPr/>
    </dgm:pt>
    <dgm:pt modelId="{3D86DFA5-572D-4C75-86A6-38C52F6D9C8D}" type="pres">
      <dgm:prSet presAssocID="{285B9D69-7B16-4FB2-B16D-54C2FCD0316A}" presName="sibTrans" presStyleCnt="0"/>
      <dgm:spPr/>
    </dgm:pt>
    <dgm:pt modelId="{16B99F3C-01E7-4635-A854-58ECF9388086}" type="pres">
      <dgm:prSet presAssocID="{C2745577-11DB-4899-8C6D-3E402FDE2051}" presName="compNode" presStyleCnt="0"/>
      <dgm:spPr/>
    </dgm:pt>
    <dgm:pt modelId="{E927CE56-9EEE-49F0-8AF1-F3D6556F1D43}" type="pres">
      <dgm:prSet presAssocID="{C2745577-11DB-4899-8C6D-3E402FDE2051}" presName="bgRect" presStyleLbl="bgShp" presStyleIdx="1" presStyleCnt="8"/>
      <dgm:spPr/>
    </dgm:pt>
    <dgm:pt modelId="{5557B742-7DF4-40BC-B0C6-66501B5C6D9B}" type="pres">
      <dgm:prSet presAssocID="{C2745577-11DB-4899-8C6D-3E402FDE2051}" presName="iconRect" presStyleLbl="node1" presStyleIdx="1" presStyleCnt="8"/>
      <dgm:spPr/>
    </dgm:pt>
    <dgm:pt modelId="{7DF86200-651A-4B12-BC3A-262B77A17218}" type="pres">
      <dgm:prSet presAssocID="{C2745577-11DB-4899-8C6D-3E402FDE2051}" presName="spaceRect" presStyleCnt="0"/>
      <dgm:spPr/>
    </dgm:pt>
    <dgm:pt modelId="{3AF8ED64-92A8-47C0-9CF7-AD3AE81C4984}" type="pres">
      <dgm:prSet presAssocID="{C2745577-11DB-4899-8C6D-3E402FDE2051}" presName="parTx" presStyleLbl="revTx" presStyleIdx="1" presStyleCnt="8">
        <dgm:presLayoutVars>
          <dgm:chMax val="0"/>
          <dgm:chPref val="0"/>
        </dgm:presLayoutVars>
      </dgm:prSet>
      <dgm:spPr/>
    </dgm:pt>
    <dgm:pt modelId="{E7192054-E6FF-450C-8D51-635B7AF1085B}" type="pres">
      <dgm:prSet presAssocID="{DE233913-22DC-45F2-86A8-7C034B50266B}" presName="sibTrans" presStyleCnt="0"/>
      <dgm:spPr/>
    </dgm:pt>
    <dgm:pt modelId="{52DD700D-078E-45B1-BF95-253AD234C30F}" type="pres">
      <dgm:prSet presAssocID="{1F434F02-1FBB-41E9-BBB4-4AE13FDA17AA}" presName="compNode" presStyleCnt="0"/>
      <dgm:spPr/>
    </dgm:pt>
    <dgm:pt modelId="{1151B155-2D7B-47ED-AE37-61BAF9BFEFC8}" type="pres">
      <dgm:prSet presAssocID="{1F434F02-1FBB-41E9-BBB4-4AE13FDA17AA}" presName="bgRect" presStyleLbl="bgShp" presStyleIdx="2" presStyleCnt="8"/>
      <dgm:spPr/>
    </dgm:pt>
    <dgm:pt modelId="{B39BC3CB-22B6-4B62-A7BB-3AC140DE28A6}" type="pres">
      <dgm:prSet presAssocID="{1F434F02-1FBB-41E9-BBB4-4AE13FDA17AA}" presName="iconRect" presStyleLbl="node1" presStyleIdx="2" presStyleCnt="8"/>
      <dgm:spPr/>
    </dgm:pt>
    <dgm:pt modelId="{9533A8D4-07A1-456B-9F19-F24378800368}" type="pres">
      <dgm:prSet presAssocID="{1F434F02-1FBB-41E9-BBB4-4AE13FDA17AA}" presName="spaceRect" presStyleCnt="0"/>
      <dgm:spPr/>
    </dgm:pt>
    <dgm:pt modelId="{C47AD17B-68A7-4660-9502-3C7873F11327}" type="pres">
      <dgm:prSet presAssocID="{1F434F02-1FBB-41E9-BBB4-4AE13FDA17AA}" presName="parTx" presStyleLbl="revTx" presStyleIdx="2" presStyleCnt="8">
        <dgm:presLayoutVars>
          <dgm:chMax val="0"/>
          <dgm:chPref val="0"/>
        </dgm:presLayoutVars>
      </dgm:prSet>
      <dgm:spPr/>
    </dgm:pt>
    <dgm:pt modelId="{43AB3D4E-FF21-4FD3-86DA-08D952D46888}" type="pres">
      <dgm:prSet presAssocID="{E0499369-EB08-43D2-BC13-D56AFD273778}" presName="sibTrans" presStyleCnt="0"/>
      <dgm:spPr/>
    </dgm:pt>
    <dgm:pt modelId="{DF1CA4DD-665E-4DEA-8039-4A910428A503}" type="pres">
      <dgm:prSet presAssocID="{C8F5274B-A798-4221-8EE4-F100B8BC246A}" presName="compNode" presStyleCnt="0"/>
      <dgm:spPr/>
    </dgm:pt>
    <dgm:pt modelId="{AEFCF189-5BD4-47F3-970D-2296AC5DAFC7}" type="pres">
      <dgm:prSet presAssocID="{C8F5274B-A798-4221-8EE4-F100B8BC246A}" presName="bgRect" presStyleLbl="bgShp" presStyleIdx="3" presStyleCnt="8"/>
      <dgm:spPr/>
    </dgm:pt>
    <dgm:pt modelId="{067EF27B-2602-4609-B408-EFC4E9DB3C61}" type="pres">
      <dgm:prSet presAssocID="{C8F5274B-A798-4221-8EE4-F100B8BC246A}" presName="iconRect" presStyleLbl="node1" presStyleIdx="3" presStyleCnt="8"/>
      <dgm:spPr/>
    </dgm:pt>
    <dgm:pt modelId="{7FE8DD73-5565-4DC8-9263-68A7E9331F46}" type="pres">
      <dgm:prSet presAssocID="{C8F5274B-A798-4221-8EE4-F100B8BC246A}" presName="spaceRect" presStyleCnt="0"/>
      <dgm:spPr/>
    </dgm:pt>
    <dgm:pt modelId="{4615AAB7-2814-4A91-B055-52087DEC96F0}" type="pres">
      <dgm:prSet presAssocID="{C8F5274B-A798-4221-8EE4-F100B8BC246A}" presName="parTx" presStyleLbl="revTx" presStyleIdx="3" presStyleCnt="8">
        <dgm:presLayoutVars>
          <dgm:chMax val="0"/>
          <dgm:chPref val="0"/>
        </dgm:presLayoutVars>
      </dgm:prSet>
      <dgm:spPr/>
    </dgm:pt>
    <dgm:pt modelId="{9AC7F853-D7A9-4C4A-A4BC-A317E707A81F}" type="pres">
      <dgm:prSet presAssocID="{F9F25803-99CB-4173-81DD-908E8A81046C}" presName="sibTrans" presStyleCnt="0"/>
      <dgm:spPr/>
    </dgm:pt>
    <dgm:pt modelId="{55B53428-930A-41BC-AC76-EE29DBF129FF}" type="pres">
      <dgm:prSet presAssocID="{3BA487F8-785B-415B-B4CA-87E62A69B895}" presName="compNode" presStyleCnt="0"/>
      <dgm:spPr/>
    </dgm:pt>
    <dgm:pt modelId="{10A398CF-FD35-4B8B-8A6A-F7676354ACDA}" type="pres">
      <dgm:prSet presAssocID="{3BA487F8-785B-415B-B4CA-87E62A69B895}" presName="bgRect" presStyleLbl="bgShp" presStyleIdx="4" presStyleCnt="8"/>
      <dgm:spPr/>
    </dgm:pt>
    <dgm:pt modelId="{FDF2FCDF-511D-410D-B2DC-7DA6C8A48BE6}" type="pres">
      <dgm:prSet presAssocID="{3BA487F8-785B-415B-B4CA-87E62A69B895}" presName="iconRect" presStyleLbl="node1" presStyleIdx="4"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BDCF8C99-DA40-42E0-A8AA-D6DA0CB8458B}" type="pres">
      <dgm:prSet presAssocID="{3BA487F8-785B-415B-B4CA-87E62A69B895}" presName="spaceRect" presStyleCnt="0"/>
      <dgm:spPr/>
    </dgm:pt>
    <dgm:pt modelId="{FCFCC9A2-EABD-4397-80BB-10FF8AE5B5E0}" type="pres">
      <dgm:prSet presAssocID="{3BA487F8-785B-415B-B4CA-87E62A69B895}" presName="parTx" presStyleLbl="revTx" presStyleIdx="4" presStyleCnt="8">
        <dgm:presLayoutVars>
          <dgm:chMax val="0"/>
          <dgm:chPref val="0"/>
        </dgm:presLayoutVars>
      </dgm:prSet>
      <dgm:spPr/>
    </dgm:pt>
    <dgm:pt modelId="{CC1B6FBF-D474-47D3-BA0A-357DE957D1CA}" type="pres">
      <dgm:prSet presAssocID="{6FE4B29A-E8B4-4861-974C-B0236A0D9CF9}" presName="sibTrans" presStyleCnt="0"/>
      <dgm:spPr/>
    </dgm:pt>
    <dgm:pt modelId="{EEC76086-ADFC-47E7-93BF-4D233B126CF8}" type="pres">
      <dgm:prSet presAssocID="{B59A9E1E-E6BA-43EC-AE87-EE83BB68F5F3}" presName="compNode" presStyleCnt="0"/>
      <dgm:spPr/>
    </dgm:pt>
    <dgm:pt modelId="{D0DEFA7C-CE3B-4930-A841-07C540C8C5B9}" type="pres">
      <dgm:prSet presAssocID="{B59A9E1E-E6BA-43EC-AE87-EE83BB68F5F3}" presName="bgRect" presStyleLbl="bgShp" presStyleIdx="5" presStyleCnt="8"/>
      <dgm:spPr/>
    </dgm:pt>
    <dgm:pt modelId="{6B7A5D9C-6711-48BE-8C3B-BF57DB756CAF}" type="pres">
      <dgm:prSet presAssocID="{B59A9E1E-E6BA-43EC-AE87-EE83BB68F5F3}" presName="iconRect" presStyleLbl="node1" presStyleIdx="5" presStyleCnt="8"/>
      <dgm:spPr/>
    </dgm:pt>
    <dgm:pt modelId="{7C0F1E87-B935-46E4-B4A3-CA4BE53A920D}" type="pres">
      <dgm:prSet presAssocID="{B59A9E1E-E6BA-43EC-AE87-EE83BB68F5F3}" presName="spaceRect" presStyleCnt="0"/>
      <dgm:spPr/>
    </dgm:pt>
    <dgm:pt modelId="{FB9E78E6-7E20-4EDC-A05B-9F6F8B1830B5}" type="pres">
      <dgm:prSet presAssocID="{B59A9E1E-E6BA-43EC-AE87-EE83BB68F5F3}" presName="parTx" presStyleLbl="revTx" presStyleIdx="5" presStyleCnt="8">
        <dgm:presLayoutVars>
          <dgm:chMax val="0"/>
          <dgm:chPref val="0"/>
        </dgm:presLayoutVars>
      </dgm:prSet>
      <dgm:spPr/>
    </dgm:pt>
    <dgm:pt modelId="{AFC3B8BD-46F5-4956-B4ED-1AC0DB2146AE}" type="pres">
      <dgm:prSet presAssocID="{77E7B1A5-9AC6-43DA-AA51-AD322C589EED}" presName="sibTrans" presStyleCnt="0"/>
      <dgm:spPr/>
    </dgm:pt>
    <dgm:pt modelId="{14797701-5CA3-4DAF-980C-EBA6F4CF77BE}" type="pres">
      <dgm:prSet presAssocID="{7D619E53-4B78-43E4-B066-5E93FABA8A3D}" presName="compNode" presStyleCnt="0"/>
      <dgm:spPr/>
    </dgm:pt>
    <dgm:pt modelId="{A3361690-EBF6-4A1B-9A48-96E9BBD59D37}" type="pres">
      <dgm:prSet presAssocID="{7D619E53-4B78-43E4-B066-5E93FABA8A3D}" presName="bgRect" presStyleLbl="bgShp" presStyleIdx="6" presStyleCnt="8"/>
      <dgm:spPr/>
    </dgm:pt>
    <dgm:pt modelId="{E6A057CE-B8DB-4530-856A-6A81B38B5440}" type="pres">
      <dgm:prSet presAssocID="{7D619E53-4B78-43E4-B066-5E93FABA8A3D}" presName="iconRect" presStyleLbl="node1" presStyleIdx="6" presStyleCnt="8"/>
      <dgm:spPr/>
    </dgm:pt>
    <dgm:pt modelId="{EEBBB165-C14F-419C-A9B8-2879EAD5D174}" type="pres">
      <dgm:prSet presAssocID="{7D619E53-4B78-43E4-B066-5E93FABA8A3D}" presName="spaceRect" presStyleCnt="0"/>
      <dgm:spPr/>
    </dgm:pt>
    <dgm:pt modelId="{0ED5666A-B8A2-4C99-B060-7A5E503151A2}" type="pres">
      <dgm:prSet presAssocID="{7D619E53-4B78-43E4-B066-5E93FABA8A3D}" presName="parTx" presStyleLbl="revTx" presStyleIdx="6" presStyleCnt="8">
        <dgm:presLayoutVars>
          <dgm:chMax val="0"/>
          <dgm:chPref val="0"/>
        </dgm:presLayoutVars>
      </dgm:prSet>
      <dgm:spPr/>
    </dgm:pt>
    <dgm:pt modelId="{2E49B9FB-4D3C-4C21-9E22-A7D2B7AA7B92}" type="pres">
      <dgm:prSet presAssocID="{95C98A8E-8D9C-4C4E-B040-465965CF400D}" presName="sibTrans" presStyleCnt="0"/>
      <dgm:spPr/>
    </dgm:pt>
    <dgm:pt modelId="{7B7204F6-57CB-4CB6-BF73-ACEC4878B87A}" type="pres">
      <dgm:prSet presAssocID="{5E305982-4759-473F-9979-3463A16090AC}" presName="compNode" presStyleCnt="0"/>
      <dgm:spPr/>
    </dgm:pt>
    <dgm:pt modelId="{75585D2E-4500-4A1D-928E-566FAB50B45D}" type="pres">
      <dgm:prSet presAssocID="{5E305982-4759-473F-9979-3463A16090AC}" presName="bgRect" presStyleLbl="bgShp" presStyleIdx="7" presStyleCnt="8"/>
      <dgm:spPr/>
    </dgm:pt>
    <dgm:pt modelId="{B05F9ED6-9B11-4FF8-9A83-D7F78C721E58}" type="pres">
      <dgm:prSet presAssocID="{5E305982-4759-473F-9979-3463A16090AC}" presName="iconRect" presStyleLbl="node1" presStyleIdx="7" presStyleCnt="8"/>
      <dgm:spPr/>
    </dgm:pt>
    <dgm:pt modelId="{9F37479A-7281-413D-A138-249BA29A94D9}" type="pres">
      <dgm:prSet presAssocID="{5E305982-4759-473F-9979-3463A16090AC}" presName="spaceRect" presStyleCnt="0"/>
      <dgm:spPr/>
    </dgm:pt>
    <dgm:pt modelId="{93AB1A99-EEA3-4C2D-8D2A-51D08647D010}" type="pres">
      <dgm:prSet presAssocID="{5E305982-4759-473F-9979-3463A16090AC}" presName="parTx" presStyleLbl="revTx" presStyleIdx="7" presStyleCnt="8">
        <dgm:presLayoutVars>
          <dgm:chMax val="0"/>
          <dgm:chPref val="0"/>
        </dgm:presLayoutVars>
      </dgm:prSet>
      <dgm:spPr/>
    </dgm:pt>
  </dgm:ptLst>
  <dgm:cxnLst>
    <dgm:cxn modelId="{57B97E08-964D-4285-8C26-B65248EA4430}" srcId="{83151E3F-5974-49E1-B56F-0DDA9F750F25}" destId="{8825A1C4-8205-4F64-BABE-C0E57DE803A8}" srcOrd="0" destOrd="0" parTransId="{8A390D42-DF06-413B-8F25-62A816B847C6}" sibTransId="{285B9D69-7B16-4FB2-B16D-54C2FCD0316A}"/>
    <dgm:cxn modelId="{A5DBF60C-51EA-4BE8-85CE-64588971DC4D}" type="presOf" srcId="{1F434F02-1FBB-41E9-BBB4-4AE13FDA17AA}" destId="{C47AD17B-68A7-4660-9502-3C7873F11327}" srcOrd="0" destOrd="0" presId="urn:microsoft.com/office/officeart/2018/2/layout/IconVerticalSolidList"/>
    <dgm:cxn modelId="{D81A2337-4E59-4190-9A0F-92D7E124D826}" type="presOf" srcId="{5E305982-4759-473F-9979-3463A16090AC}" destId="{93AB1A99-EEA3-4C2D-8D2A-51D08647D010}" srcOrd="0" destOrd="0" presId="urn:microsoft.com/office/officeart/2018/2/layout/IconVerticalSolidList"/>
    <dgm:cxn modelId="{EBD97A5B-0B2D-4FF0-A72F-0CFA3E661D69}" type="presOf" srcId="{C2745577-11DB-4899-8C6D-3E402FDE2051}" destId="{3AF8ED64-92A8-47C0-9CF7-AD3AE81C4984}" srcOrd="0" destOrd="0" presId="urn:microsoft.com/office/officeart/2018/2/layout/IconVerticalSolidList"/>
    <dgm:cxn modelId="{129BF365-9A5B-4DF1-AA87-E6DE40C1A709}" type="presOf" srcId="{83151E3F-5974-49E1-B56F-0DDA9F750F25}" destId="{B90BAD70-AE13-4DB5-91DB-5E8ADA1755F5}" srcOrd="0" destOrd="0" presId="urn:microsoft.com/office/officeart/2018/2/layout/IconVerticalSolidList"/>
    <dgm:cxn modelId="{E81C0152-B836-45E5-BF46-FB2C3667C9BC}" srcId="{83151E3F-5974-49E1-B56F-0DDA9F750F25}" destId="{7D619E53-4B78-43E4-B066-5E93FABA8A3D}" srcOrd="6" destOrd="0" parTransId="{DDB55A53-E042-4A50-93AF-FE46B3341AF6}" sibTransId="{95C98A8E-8D9C-4C4E-B040-465965CF400D}"/>
    <dgm:cxn modelId="{19F04087-7D2A-4076-ACE0-9613DE4989A6}" type="presOf" srcId="{3BA487F8-785B-415B-B4CA-87E62A69B895}" destId="{FCFCC9A2-EABD-4397-80BB-10FF8AE5B5E0}" srcOrd="0" destOrd="0" presId="urn:microsoft.com/office/officeart/2018/2/layout/IconVerticalSolidList"/>
    <dgm:cxn modelId="{C356EA9A-EFE9-4CEB-87A4-D1F3317BF270}" srcId="{83151E3F-5974-49E1-B56F-0DDA9F750F25}" destId="{1F434F02-1FBB-41E9-BBB4-4AE13FDA17AA}" srcOrd="2" destOrd="0" parTransId="{1354C228-EEA6-4911-9A5A-E6BDE43FC0EA}" sibTransId="{E0499369-EB08-43D2-BC13-D56AFD273778}"/>
    <dgm:cxn modelId="{F3EA0D9E-528B-439E-9CEF-3C8D26DB0984}" srcId="{83151E3F-5974-49E1-B56F-0DDA9F750F25}" destId="{5E305982-4759-473F-9979-3463A16090AC}" srcOrd="7" destOrd="0" parTransId="{DBB2897D-6B1B-489E-8D15-6ED3F2C570F2}" sibTransId="{68450E05-0C3D-44BE-AC5D-CD4BE69620A2}"/>
    <dgm:cxn modelId="{B22328AC-09C2-42D4-BF4E-E6C9BB91C8AA}" srcId="{83151E3F-5974-49E1-B56F-0DDA9F750F25}" destId="{3BA487F8-785B-415B-B4CA-87E62A69B895}" srcOrd="4" destOrd="0" parTransId="{B1BC5AC8-E561-46B8-9918-B4B5BDDC573C}" sibTransId="{6FE4B29A-E8B4-4861-974C-B0236A0D9CF9}"/>
    <dgm:cxn modelId="{523F70B2-BB31-41D0-B205-8F398FB30944}" type="presOf" srcId="{C8F5274B-A798-4221-8EE4-F100B8BC246A}" destId="{4615AAB7-2814-4A91-B055-52087DEC96F0}" srcOrd="0" destOrd="0" presId="urn:microsoft.com/office/officeart/2018/2/layout/IconVerticalSolidList"/>
    <dgm:cxn modelId="{258311BE-F196-4233-9F79-562B88D144D9}" srcId="{83151E3F-5974-49E1-B56F-0DDA9F750F25}" destId="{B59A9E1E-E6BA-43EC-AE87-EE83BB68F5F3}" srcOrd="5" destOrd="0" parTransId="{58A958C0-4CD8-4DC5-8E2B-881BCE9DF679}" sibTransId="{77E7B1A5-9AC6-43DA-AA51-AD322C589EED}"/>
    <dgm:cxn modelId="{996353D0-0572-43B0-BE68-7AEB0FB52DB0}" srcId="{83151E3F-5974-49E1-B56F-0DDA9F750F25}" destId="{C2745577-11DB-4899-8C6D-3E402FDE2051}" srcOrd="1" destOrd="0" parTransId="{EBDFCA5F-F34B-47DF-BEA8-FB6C20CC0466}" sibTransId="{DE233913-22DC-45F2-86A8-7C034B50266B}"/>
    <dgm:cxn modelId="{BCC9A3D0-409C-4177-9443-C3B09DC0EA8B}" type="presOf" srcId="{B59A9E1E-E6BA-43EC-AE87-EE83BB68F5F3}" destId="{FB9E78E6-7E20-4EDC-A05B-9F6F8B1830B5}" srcOrd="0" destOrd="0" presId="urn:microsoft.com/office/officeart/2018/2/layout/IconVerticalSolidList"/>
    <dgm:cxn modelId="{2FD6EAD1-A49E-494C-8C2D-FCACFA9A4E37}" type="presOf" srcId="{7D619E53-4B78-43E4-B066-5E93FABA8A3D}" destId="{0ED5666A-B8A2-4C99-B060-7A5E503151A2}" srcOrd="0" destOrd="0" presId="urn:microsoft.com/office/officeart/2018/2/layout/IconVerticalSolidList"/>
    <dgm:cxn modelId="{CA56B0DF-A8DC-49CE-863D-48B12058906E}" type="presOf" srcId="{8825A1C4-8205-4F64-BABE-C0E57DE803A8}" destId="{5642481C-A30E-42D2-8EAA-F7BB50267FB3}" srcOrd="0" destOrd="0" presId="urn:microsoft.com/office/officeart/2018/2/layout/IconVerticalSolidList"/>
    <dgm:cxn modelId="{863AE1F1-189D-40E5-8451-EA9F8C6EF816}" srcId="{83151E3F-5974-49E1-B56F-0DDA9F750F25}" destId="{C8F5274B-A798-4221-8EE4-F100B8BC246A}" srcOrd="3" destOrd="0" parTransId="{8E2A90BD-45E7-4F01-810B-623E5DA7CB9E}" sibTransId="{F9F25803-99CB-4173-81DD-908E8A81046C}"/>
    <dgm:cxn modelId="{0E956606-ED85-4875-A52E-5FD268852E9D}" type="presParOf" srcId="{B90BAD70-AE13-4DB5-91DB-5E8ADA1755F5}" destId="{34B94514-5C4E-43E4-8BC9-DF44B106E7C9}" srcOrd="0" destOrd="0" presId="urn:microsoft.com/office/officeart/2018/2/layout/IconVerticalSolidList"/>
    <dgm:cxn modelId="{C928179F-33E0-4AE3-909A-0C4ED6B87812}" type="presParOf" srcId="{34B94514-5C4E-43E4-8BC9-DF44B106E7C9}" destId="{FFB0FAB9-CA96-4AF7-AE8F-E8DF3BAF76A8}" srcOrd="0" destOrd="0" presId="urn:microsoft.com/office/officeart/2018/2/layout/IconVerticalSolidList"/>
    <dgm:cxn modelId="{71D9E890-407B-4BDE-9C6D-3733B0C1B98A}" type="presParOf" srcId="{34B94514-5C4E-43E4-8BC9-DF44B106E7C9}" destId="{DF9E1FA2-7527-4777-956E-44E0C2AD8493}" srcOrd="1" destOrd="0" presId="urn:microsoft.com/office/officeart/2018/2/layout/IconVerticalSolidList"/>
    <dgm:cxn modelId="{A0FD265C-B5CA-4826-96CC-97498F67CBB9}" type="presParOf" srcId="{34B94514-5C4E-43E4-8BC9-DF44B106E7C9}" destId="{099EB165-786B-4EC9-985C-C939A9047D27}" srcOrd="2" destOrd="0" presId="urn:microsoft.com/office/officeart/2018/2/layout/IconVerticalSolidList"/>
    <dgm:cxn modelId="{712B8833-6CEC-4B01-A6B6-E6EFCFFD5479}" type="presParOf" srcId="{34B94514-5C4E-43E4-8BC9-DF44B106E7C9}" destId="{5642481C-A30E-42D2-8EAA-F7BB50267FB3}" srcOrd="3" destOrd="0" presId="urn:microsoft.com/office/officeart/2018/2/layout/IconVerticalSolidList"/>
    <dgm:cxn modelId="{EA94EBFB-335E-41C8-9005-C316AB1AF11B}" type="presParOf" srcId="{B90BAD70-AE13-4DB5-91DB-5E8ADA1755F5}" destId="{3D86DFA5-572D-4C75-86A6-38C52F6D9C8D}" srcOrd="1" destOrd="0" presId="urn:microsoft.com/office/officeart/2018/2/layout/IconVerticalSolidList"/>
    <dgm:cxn modelId="{4773000E-6BBD-4DA3-AAF8-7B4F8FA05769}" type="presParOf" srcId="{B90BAD70-AE13-4DB5-91DB-5E8ADA1755F5}" destId="{16B99F3C-01E7-4635-A854-58ECF9388086}" srcOrd="2" destOrd="0" presId="urn:microsoft.com/office/officeart/2018/2/layout/IconVerticalSolidList"/>
    <dgm:cxn modelId="{B4B5D153-065E-4ADA-B587-5CF9CF1BBD8E}" type="presParOf" srcId="{16B99F3C-01E7-4635-A854-58ECF9388086}" destId="{E927CE56-9EEE-49F0-8AF1-F3D6556F1D43}" srcOrd="0" destOrd="0" presId="urn:microsoft.com/office/officeart/2018/2/layout/IconVerticalSolidList"/>
    <dgm:cxn modelId="{376ACCE1-9D15-482B-9926-0AC7DD91282A}" type="presParOf" srcId="{16B99F3C-01E7-4635-A854-58ECF9388086}" destId="{5557B742-7DF4-40BC-B0C6-66501B5C6D9B}" srcOrd="1" destOrd="0" presId="urn:microsoft.com/office/officeart/2018/2/layout/IconVerticalSolidList"/>
    <dgm:cxn modelId="{AFD39B9F-C72D-48F2-861D-16EA0141F638}" type="presParOf" srcId="{16B99F3C-01E7-4635-A854-58ECF9388086}" destId="{7DF86200-651A-4B12-BC3A-262B77A17218}" srcOrd="2" destOrd="0" presId="urn:microsoft.com/office/officeart/2018/2/layout/IconVerticalSolidList"/>
    <dgm:cxn modelId="{EA87F72D-9FF2-40DC-8C3B-37727992F251}" type="presParOf" srcId="{16B99F3C-01E7-4635-A854-58ECF9388086}" destId="{3AF8ED64-92A8-47C0-9CF7-AD3AE81C4984}" srcOrd="3" destOrd="0" presId="urn:microsoft.com/office/officeart/2018/2/layout/IconVerticalSolidList"/>
    <dgm:cxn modelId="{F4E6FF4D-7DB9-410E-A11B-A251E8FEE748}" type="presParOf" srcId="{B90BAD70-AE13-4DB5-91DB-5E8ADA1755F5}" destId="{E7192054-E6FF-450C-8D51-635B7AF1085B}" srcOrd="3" destOrd="0" presId="urn:microsoft.com/office/officeart/2018/2/layout/IconVerticalSolidList"/>
    <dgm:cxn modelId="{545A79AD-9602-4150-B77E-D3678613750A}" type="presParOf" srcId="{B90BAD70-AE13-4DB5-91DB-5E8ADA1755F5}" destId="{52DD700D-078E-45B1-BF95-253AD234C30F}" srcOrd="4" destOrd="0" presId="urn:microsoft.com/office/officeart/2018/2/layout/IconVerticalSolidList"/>
    <dgm:cxn modelId="{FEF97B79-2B66-4B0B-AC34-74E1E2D76222}" type="presParOf" srcId="{52DD700D-078E-45B1-BF95-253AD234C30F}" destId="{1151B155-2D7B-47ED-AE37-61BAF9BFEFC8}" srcOrd="0" destOrd="0" presId="urn:microsoft.com/office/officeart/2018/2/layout/IconVerticalSolidList"/>
    <dgm:cxn modelId="{920C172C-61CB-4371-9C58-BE11D2697F8C}" type="presParOf" srcId="{52DD700D-078E-45B1-BF95-253AD234C30F}" destId="{B39BC3CB-22B6-4B62-A7BB-3AC140DE28A6}" srcOrd="1" destOrd="0" presId="urn:microsoft.com/office/officeart/2018/2/layout/IconVerticalSolidList"/>
    <dgm:cxn modelId="{4BF046DD-1F56-4B04-BCC4-D1B21EB53725}" type="presParOf" srcId="{52DD700D-078E-45B1-BF95-253AD234C30F}" destId="{9533A8D4-07A1-456B-9F19-F24378800368}" srcOrd="2" destOrd="0" presId="urn:microsoft.com/office/officeart/2018/2/layout/IconVerticalSolidList"/>
    <dgm:cxn modelId="{E4F7E0A1-6257-45E5-81AF-881FFDAB75AB}" type="presParOf" srcId="{52DD700D-078E-45B1-BF95-253AD234C30F}" destId="{C47AD17B-68A7-4660-9502-3C7873F11327}" srcOrd="3" destOrd="0" presId="urn:microsoft.com/office/officeart/2018/2/layout/IconVerticalSolidList"/>
    <dgm:cxn modelId="{9EC0AF91-CFD1-4229-A29D-CD2B40A763E1}" type="presParOf" srcId="{B90BAD70-AE13-4DB5-91DB-5E8ADA1755F5}" destId="{43AB3D4E-FF21-4FD3-86DA-08D952D46888}" srcOrd="5" destOrd="0" presId="urn:microsoft.com/office/officeart/2018/2/layout/IconVerticalSolidList"/>
    <dgm:cxn modelId="{C5003B3B-FF7E-44FB-9C37-27A43B4B2EF9}" type="presParOf" srcId="{B90BAD70-AE13-4DB5-91DB-5E8ADA1755F5}" destId="{DF1CA4DD-665E-4DEA-8039-4A910428A503}" srcOrd="6" destOrd="0" presId="urn:microsoft.com/office/officeart/2018/2/layout/IconVerticalSolidList"/>
    <dgm:cxn modelId="{0A392170-01A6-4755-AE77-E41790247CE3}" type="presParOf" srcId="{DF1CA4DD-665E-4DEA-8039-4A910428A503}" destId="{AEFCF189-5BD4-47F3-970D-2296AC5DAFC7}" srcOrd="0" destOrd="0" presId="urn:microsoft.com/office/officeart/2018/2/layout/IconVerticalSolidList"/>
    <dgm:cxn modelId="{61F765AE-AFCF-4809-B73F-C9ED404F5EF4}" type="presParOf" srcId="{DF1CA4DD-665E-4DEA-8039-4A910428A503}" destId="{067EF27B-2602-4609-B408-EFC4E9DB3C61}" srcOrd="1" destOrd="0" presId="urn:microsoft.com/office/officeart/2018/2/layout/IconVerticalSolidList"/>
    <dgm:cxn modelId="{6EED650B-1C46-4B9B-9BD9-115C7F0B1E48}" type="presParOf" srcId="{DF1CA4DD-665E-4DEA-8039-4A910428A503}" destId="{7FE8DD73-5565-4DC8-9263-68A7E9331F46}" srcOrd="2" destOrd="0" presId="urn:microsoft.com/office/officeart/2018/2/layout/IconVerticalSolidList"/>
    <dgm:cxn modelId="{F7E3741D-7BAA-4D5A-9F3D-747FE038AEE4}" type="presParOf" srcId="{DF1CA4DD-665E-4DEA-8039-4A910428A503}" destId="{4615AAB7-2814-4A91-B055-52087DEC96F0}" srcOrd="3" destOrd="0" presId="urn:microsoft.com/office/officeart/2018/2/layout/IconVerticalSolidList"/>
    <dgm:cxn modelId="{802AE7ED-C83E-45F1-B892-477F15A30756}" type="presParOf" srcId="{B90BAD70-AE13-4DB5-91DB-5E8ADA1755F5}" destId="{9AC7F853-D7A9-4C4A-A4BC-A317E707A81F}" srcOrd="7" destOrd="0" presId="urn:microsoft.com/office/officeart/2018/2/layout/IconVerticalSolidList"/>
    <dgm:cxn modelId="{5C28C461-BF05-4BA5-8053-5DF5928FBFCA}" type="presParOf" srcId="{B90BAD70-AE13-4DB5-91DB-5E8ADA1755F5}" destId="{55B53428-930A-41BC-AC76-EE29DBF129FF}" srcOrd="8" destOrd="0" presId="urn:microsoft.com/office/officeart/2018/2/layout/IconVerticalSolidList"/>
    <dgm:cxn modelId="{0E2D1C1C-7C8E-496B-AFDD-3912AE93E931}" type="presParOf" srcId="{55B53428-930A-41BC-AC76-EE29DBF129FF}" destId="{10A398CF-FD35-4B8B-8A6A-F7676354ACDA}" srcOrd="0" destOrd="0" presId="urn:microsoft.com/office/officeart/2018/2/layout/IconVerticalSolidList"/>
    <dgm:cxn modelId="{3F2D84C9-1599-47E1-86C9-43CF22A0DB46}" type="presParOf" srcId="{55B53428-930A-41BC-AC76-EE29DBF129FF}" destId="{FDF2FCDF-511D-410D-B2DC-7DA6C8A48BE6}" srcOrd="1" destOrd="0" presId="urn:microsoft.com/office/officeart/2018/2/layout/IconVerticalSolidList"/>
    <dgm:cxn modelId="{DC15A41E-31E1-46FE-AE66-F812D2890C35}" type="presParOf" srcId="{55B53428-930A-41BC-AC76-EE29DBF129FF}" destId="{BDCF8C99-DA40-42E0-A8AA-D6DA0CB8458B}" srcOrd="2" destOrd="0" presId="urn:microsoft.com/office/officeart/2018/2/layout/IconVerticalSolidList"/>
    <dgm:cxn modelId="{6B0E0914-F9EA-4698-ADF5-1EC32AD5734D}" type="presParOf" srcId="{55B53428-930A-41BC-AC76-EE29DBF129FF}" destId="{FCFCC9A2-EABD-4397-80BB-10FF8AE5B5E0}" srcOrd="3" destOrd="0" presId="urn:microsoft.com/office/officeart/2018/2/layout/IconVerticalSolidList"/>
    <dgm:cxn modelId="{2840BED3-DB17-48AC-B26E-06F911E75C6E}" type="presParOf" srcId="{B90BAD70-AE13-4DB5-91DB-5E8ADA1755F5}" destId="{CC1B6FBF-D474-47D3-BA0A-357DE957D1CA}" srcOrd="9" destOrd="0" presId="urn:microsoft.com/office/officeart/2018/2/layout/IconVerticalSolidList"/>
    <dgm:cxn modelId="{7D9742ED-766F-47FC-8026-D14B5236E6F9}" type="presParOf" srcId="{B90BAD70-AE13-4DB5-91DB-5E8ADA1755F5}" destId="{EEC76086-ADFC-47E7-93BF-4D233B126CF8}" srcOrd="10" destOrd="0" presId="urn:microsoft.com/office/officeart/2018/2/layout/IconVerticalSolidList"/>
    <dgm:cxn modelId="{DC4DC6EC-0A7B-445F-989A-ABEFB8381632}" type="presParOf" srcId="{EEC76086-ADFC-47E7-93BF-4D233B126CF8}" destId="{D0DEFA7C-CE3B-4930-A841-07C540C8C5B9}" srcOrd="0" destOrd="0" presId="urn:microsoft.com/office/officeart/2018/2/layout/IconVerticalSolidList"/>
    <dgm:cxn modelId="{FB724CCB-359D-4A0A-9473-3DB02E54DD5C}" type="presParOf" srcId="{EEC76086-ADFC-47E7-93BF-4D233B126CF8}" destId="{6B7A5D9C-6711-48BE-8C3B-BF57DB756CAF}" srcOrd="1" destOrd="0" presId="urn:microsoft.com/office/officeart/2018/2/layout/IconVerticalSolidList"/>
    <dgm:cxn modelId="{B4E99A57-0A90-4AA4-8640-9D8AB5C8B44C}" type="presParOf" srcId="{EEC76086-ADFC-47E7-93BF-4D233B126CF8}" destId="{7C0F1E87-B935-46E4-B4A3-CA4BE53A920D}" srcOrd="2" destOrd="0" presId="urn:microsoft.com/office/officeart/2018/2/layout/IconVerticalSolidList"/>
    <dgm:cxn modelId="{E1F3C534-EC48-4760-8897-A67E6062D12B}" type="presParOf" srcId="{EEC76086-ADFC-47E7-93BF-4D233B126CF8}" destId="{FB9E78E6-7E20-4EDC-A05B-9F6F8B1830B5}" srcOrd="3" destOrd="0" presId="urn:microsoft.com/office/officeart/2018/2/layout/IconVerticalSolidList"/>
    <dgm:cxn modelId="{FE90199F-B356-4C8B-B60D-2DDE09792302}" type="presParOf" srcId="{B90BAD70-AE13-4DB5-91DB-5E8ADA1755F5}" destId="{AFC3B8BD-46F5-4956-B4ED-1AC0DB2146AE}" srcOrd="11" destOrd="0" presId="urn:microsoft.com/office/officeart/2018/2/layout/IconVerticalSolidList"/>
    <dgm:cxn modelId="{E3D54D3F-5A2E-4870-9571-AF84BE327EA7}" type="presParOf" srcId="{B90BAD70-AE13-4DB5-91DB-5E8ADA1755F5}" destId="{14797701-5CA3-4DAF-980C-EBA6F4CF77BE}" srcOrd="12" destOrd="0" presId="urn:microsoft.com/office/officeart/2018/2/layout/IconVerticalSolidList"/>
    <dgm:cxn modelId="{265E5EC8-E5DC-46EB-B130-17241D903E7A}" type="presParOf" srcId="{14797701-5CA3-4DAF-980C-EBA6F4CF77BE}" destId="{A3361690-EBF6-4A1B-9A48-96E9BBD59D37}" srcOrd="0" destOrd="0" presId="urn:microsoft.com/office/officeart/2018/2/layout/IconVerticalSolidList"/>
    <dgm:cxn modelId="{AE8D90A4-5509-49A6-B7E0-31E73A62773E}" type="presParOf" srcId="{14797701-5CA3-4DAF-980C-EBA6F4CF77BE}" destId="{E6A057CE-B8DB-4530-856A-6A81B38B5440}" srcOrd="1" destOrd="0" presId="urn:microsoft.com/office/officeart/2018/2/layout/IconVerticalSolidList"/>
    <dgm:cxn modelId="{EB43CF10-FA3C-43D3-87A0-1DC342862202}" type="presParOf" srcId="{14797701-5CA3-4DAF-980C-EBA6F4CF77BE}" destId="{EEBBB165-C14F-419C-A9B8-2879EAD5D174}" srcOrd="2" destOrd="0" presId="urn:microsoft.com/office/officeart/2018/2/layout/IconVerticalSolidList"/>
    <dgm:cxn modelId="{3036DDD9-8E87-4D08-958B-4687F16CE3C2}" type="presParOf" srcId="{14797701-5CA3-4DAF-980C-EBA6F4CF77BE}" destId="{0ED5666A-B8A2-4C99-B060-7A5E503151A2}" srcOrd="3" destOrd="0" presId="urn:microsoft.com/office/officeart/2018/2/layout/IconVerticalSolidList"/>
    <dgm:cxn modelId="{7F0E9366-D4F2-4E46-8A3F-EAA1E607F7A7}" type="presParOf" srcId="{B90BAD70-AE13-4DB5-91DB-5E8ADA1755F5}" destId="{2E49B9FB-4D3C-4C21-9E22-A7D2B7AA7B92}" srcOrd="13" destOrd="0" presId="urn:microsoft.com/office/officeart/2018/2/layout/IconVerticalSolidList"/>
    <dgm:cxn modelId="{8AE52C74-E9A7-4729-983A-03C19172768D}" type="presParOf" srcId="{B90BAD70-AE13-4DB5-91DB-5E8ADA1755F5}" destId="{7B7204F6-57CB-4CB6-BF73-ACEC4878B87A}" srcOrd="14" destOrd="0" presId="urn:microsoft.com/office/officeart/2018/2/layout/IconVerticalSolidList"/>
    <dgm:cxn modelId="{C0B9C918-EF6C-4CBA-B444-88D3E9D0028A}" type="presParOf" srcId="{7B7204F6-57CB-4CB6-BF73-ACEC4878B87A}" destId="{75585D2E-4500-4A1D-928E-566FAB50B45D}" srcOrd="0" destOrd="0" presId="urn:microsoft.com/office/officeart/2018/2/layout/IconVerticalSolidList"/>
    <dgm:cxn modelId="{DA162D6F-B5B7-4B51-BE84-CA48A7DC7536}" type="presParOf" srcId="{7B7204F6-57CB-4CB6-BF73-ACEC4878B87A}" destId="{B05F9ED6-9B11-4FF8-9A83-D7F78C721E58}" srcOrd="1" destOrd="0" presId="urn:microsoft.com/office/officeart/2018/2/layout/IconVerticalSolidList"/>
    <dgm:cxn modelId="{42A41A05-BE01-4A03-8093-C498DBF2438F}" type="presParOf" srcId="{7B7204F6-57CB-4CB6-BF73-ACEC4878B87A}" destId="{9F37479A-7281-413D-A138-249BA29A94D9}" srcOrd="2" destOrd="0" presId="urn:microsoft.com/office/officeart/2018/2/layout/IconVerticalSolidList"/>
    <dgm:cxn modelId="{562DDC2C-78B2-4D29-877C-3BCD522DAC6A}" type="presParOf" srcId="{7B7204F6-57CB-4CB6-BF73-ACEC4878B87A}" destId="{93AB1A99-EEA3-4C2D-8D2A-51D08647D01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151E3F-5974-49E1-B56F-0DDA9F750F2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825A1C4-8205-4F64-BABE-C0E57DE803A8}">
      <dgm:prSet phldr="0"/>
      <dgm:spPr/>
      <dgm:t>
        <a:bodyPr/>
        <a:lstStyle/>
        <a:p>
          <a:pPr rtl="0">
            <a:lnSpc>
              <a:spcPct val="100000"/>
            </a:lnSpc>
          </a:pPr>
          <a:r>
            <a:rPr lang="en-US" b="1">
              <a:latin typeface="Calibri Light" panose="020F0302020204030204"/>
            </a:rPr>
            <a:t>Year 12 weely Leadership period </a:t>
          </a:r>
          <a:endParaRPr lang="en-US" b="1"/>
        </a:p>
      </dgm:t>
    </dgm:pt>
    <dgm:pt modelId="{8A390D42-DF06-413B-8F25-62A816B847C6}" type="parTrans" cxnId="{57B97E08-964D-4285-8C26-B65248EA4430}">
      <dgm:prSet/>
      <dgm:spPr/>
      <dgm:t>
        <a:bodyPr/>
        <a:lstStyle/>
        <a:p>
          <a:endParaRPr lang="en-US"/>
        </a:p>
      </dgm:t>
    </dgm:pt>
    <dgm:pt modelId="{285B9D69-7B16-4FB2-B16D-54C2FCD0316A}" type="sibTrans" cxnId="{57B97E08-964D-4285-8C26-B65248EA4430}">
      <dgm:prSet/>
      <dgm:spPr/>
      <dgm:t>
        <a:bodyPr/>
        <a:lstStyle/>
        <a:p>
          <a:endParaRPr lang="en-US"/>
        </a:p>
      </dgm:t>
    </dgm:pt>
    <dgm:pt modelId="{519C124B-F67E-4C59-9AD7-DF693FC61147}">
      <dgm:prSet phldr="0"/>
      <dgm:spPr/>
      <dgm:t>
        <a:bodyPr/>
        <a:lstStyle/>
        <a:p>
          <a:pPr>
            <a:lnSpc>
              <a:spcPct val="100000"/>
            </a:lnSpc>
          </a:pPr>
          <a:r>
            <a:rPr lang="en-US">
              <a:latin typeface="Calibri Light" panose="020F0302020204030204"/>
            </a:rPr>
            <a:t>Year 13 Autumn Term </a:t>
          </a:r>
          <a:endParaRPr lang="en-US"/>
        </a:p>
      </dgm:t>
    </dgm:pt>
    <dgm:pt modelId="{78DE7851-DD21-4394-BF7E-FDDB7792AD67}" type="parTrans" cxnId="{670B107E-97D3-4372-AE2A-DCEEC742380E}">
      <dgm:prSet/>
      <dgm:spPr/>
      <dgm:t>
        <a:bodyPr/>
        <a:lstStyle/>
        <a:p>
          <a:endParaRPr lang="en-US"/>
        </a:p>
      </dgm:t>
    </dgm:pt>
    <dgm:pt modelId="{BA38EF40-0376-45BD-BEE6-A05DFD0F68A2}" type="sibTrans" cxnId="{670B107E-97D3-4372-AE2A-DCEEC742380E}">
      <dgm:prSet/>
      <dgm:spPr/>
      <dgm:t>
        <a:bodyPr/>
        <a:lstStyle/>
        <a:p>
          <a:endParaRPr lang="en-US"/>
        </a:p>
      </dgm:t>
    </dgm:pt>
    <dgm:pt modelId="{B90BAD70-AE13-4DB5-91DB-5E8ADA1755F5}" type="pres">
      <dgm:prSet presAssocID="{83151E3F-5974-49E1-B56F-0DDA9F750F25}" presName="root" presStyleCnt="0">
        <dgm:presLayoutVars>
          <dgm:dir/>
          <dgm:resizeHandles val="exact"/>
        </dgm:presLayoutVars>
      </dgm:prSet>
      <dgm:spPr/>
    </dgm:pt>
    <dgm:pt modelId="{34B94514-5C4E-43E4-8BC9-DF44B106E7C9}" type="pres">
      <dgm:prSet presAssocID="{8825A1C4-8205-4F64-BABE-C0E57DE803A8}" presName="compNode" presStyleCnt="0"/>
      <dgm:spPr/>
    </dgm:pt>
    <dgm:pt modelId="{FFB0FAB9-CA96-4AF7-AE8F-E8DF3BAF76A8}" type="pres">
      <dgm:prSet presAssocID="{8825A1C4-8205-4F64-BABE-C0E57DE803A8}" presName="bgRect" presStyleLbl="bgShp" presStyleIdx="0" presStyleCnt="2"/>
      <dgm:spPr/>
    </dgm:pt>
    <dgm:pt modelId="{DF9E1FA2-7527-4777-956E-44E0C2AD8493}" type="pres">
      <dgm:prSet presAssocID="{8825A1C4-8205-4F64-BABE-C0E57DE803A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099EB165-786B-4EC9-985C-C939A9047D27}" type="pres">
      <dgm:prSet presAssocID="{8825A1C4-8205-4F64-BABE-C0E57DE803A8}" presName="spaceRect" presStyleCnt="0"/>
      <dgm:spPr/>
    </dgm:pt>
    <dgm:pt modelId="{5642481C-A30E-42D2-8EAA-F7BB50267FB3}" type="pres">
      <dgm:prSet presAssocID="{8825A1C4-8205-4F64-BABE-C0E57DE803A8}" presName="parTx" presStyleLbl="revTx" presStyleIdx="0" presStyleCnt="2">
        <dgm:presLayoutVars>
          <dgm:chMax val="0"/>
          <dgm:chPref val="0"/>
        </dgm:presLayoutVars>
      </dgm:prSet>
      <dgm:spPr/>
    </dgm:pt>
    <dgm:pt modelId="{3D86DFA5-572D-4C75-86A6-38C52F6D9C8D}" type="pres">
      <dgm:prSet presAssocID="{285B9D69-7B16-4FB2-B16D-54C2FCD0316A}" presName="sibTrans" presStyleCnt="0"/>
      <dgm:spPr/>
    </dgm:pt>
    <dgm:pt modelId="{C2E6F9B4-FD8D-435F-B3A7-BDFB978F89FE}" type="pres">
      <dgm:prSet presAssocID="{519C124B-F67E-4C59-9AD7-DF693FC61147}" presName="compNode" presStyleCnt="0"/>
      <dgm:spPr/>
    </dgm:pt>
    <dgm:pt modelId="{346F8990-8EC3-4AC3-B34E-295EFE7B8E2A}" type="pres">
      <dgm:prSet presAssocID="{519C124B-F67E-4C59-9AD7-DF693FC61147}" presName="bgRect" presStyleLbl="bgShp" presStyleIdx="1" presStyleCnt="2"/>
      <dgm:spPr/>
    </dgm:pt>
    <dgm:pt modelId="{9315C8F4-667A-4452-AEBF-01F2FEE04FE9}" type="pres">
      <dgm:prSet presAssocID="{519C124B-F67E-4C59-9AD7-DF693FC6114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39218126-703A-49BA-854B-B82436CC177E}" type="pres">
      <dgm:prSet presAssocID="{519C124B-F67E-4C59-9AD7-DF693FC61147}" presName="spaceRect" presStyleCnt="0"/>
      <dgm:spPr/>
    </dgm:pt>
    <dgm:pt modelId="{BAEF05F8-E9A6-41D6-9E3C-2059616EB77D}" type="pres">
      <dgm:prSet presAssocID="{519C124B-F67E-4C59-9AD7-DF693FC61147}" presName="parTx" presStyleLbl="revTx" presStyleIdx="1" presStyleCnt="2">
        <dgm:presLayoutVars>
          <dgm:chMax val="0"/>
          <dgm:chPref val="0"/>
        </dgm:presLayoutVars>
      </dgm:prSet>
      <dgm:spPr/>
    </dgm:pt>
  </dgm:ptLst>
  <dgm:cxnLst>
    <dgm:cxn modelId="{57B97E08-964D-4285-8C26-B65248EA4430}" srcId="{83151E3F-5974-49E1-B56F-0DDA9F750F25}" destId="{8825A1C4-8205-4F64-BABE-C0E57DE803A8}" srcOrd="0" destOrd="0" parTransId="{8A390D42-DF06-413B-8F25-62A816B847C6}" sibTransId="{285B9D69-7B16-4FB2-B16D-54C2FCD0316A}"/>
    <dgm:cxn modelId="{7EF5062D-2FCF-47B4-930F-5D8205E3008B}" type="presOf" srcId="{519C124B-F67E-4C59-9AD7-DF693FC61147}" destId="{BAEF05F8-E9A6-41D6-9E3C-2059616EB77D}" srcOrd="0" destOrd="0" presId="urn:microsoft.com/office/officeart/2018/2/layout/IconVerticalSolidList"/>
    <dgm:cxn modelId="{129BF365-9A5B-4DF1-AA87-E6DE40C1A709}" type="presOf" srcId="{83151E3F-5974-49E1-B56F-0DDA9F750F25}" destId="{B90BAD70-AE13-4DB5-91DB-5E8ADA1755F5}" srcOrd="0" destOrd="0" presId="urn:microsoft.com/office/officeart/2018/2/layout/IconVerticalSolidList"/>
    <dgm:cxn modelId="{5EA16270-8325-4D42-8F0A-0E08C470ED98}" type="presOf" srcId="{8825A1C4-8205-4F64-BABE-C0E57DE803A8}" destId="{5642481C-A30E-42D2-8EAA-F7BB50267FB3}" srcOrd="0" destOrd="0" presId="urn:microsoft.com/office/officeart/2018/2/layout/IconVerticalSolidList"/>
    <dgm:cxn modelId="{670B107E-97D3-4372-AE2A-DCEEC742380E}" srcId="{83151E3F-5974-49E1-B56F-0DDA9F750F25}" destId="{519C124B-F67E-4C59-9AD7-DF693FC61147}" srcOrd="1" destOrd="0" parTransId="{78DE7851-DD21-4394-BF7E-FDDB7792AD67}" sibTransId="{BA38EF40-0376-45BD-BEE6-A05DFD0F68A2}"/>
    <dgm:cxn modelId="{F2821374-7AED-40E5-931C-F3C0A4BE919F}" type="presParOf" srcId="{B90BAD70-AE13-4DB5-91DB-5E8ADA1755F5}" destId="{34B94514-5C4E-43E4-8BC9-DF44B106E7C9}" srcOrd="0" destOrd="0" presId="urn:microsoft.com/office/officeart/2018/2/layout/IconVerticalSolidList"/>
    <dgm:cxn modelId="{2D7DA0DC-1BD4-48C5-A3D2-BBC5F0A9A009}" type="presParOf" srcId="{34B94514-5C4E-43E4-8BC9-DF44B106E7C9}" destId="{FFB0FAB9-CA96-4AF7-AE8F-E8DF3BAF76A8}" srcOrd="0" destOrd="0" presId="urn:microsoft.com/office/officeart/2018/2/layout/IconVerticalSolidList"/>
    <dgm:cxn modelId="{D2F693ED-5AA6-4BBC-B549-2976A37FBDB3}" type="presParOf" srcId="{34B94514-5C4E-43E4-8BC9-DF44B106E7C9}" destId="{DF9E1FA2-7527-4777-956E-44E0C2AD8493}" srcOrd="1" destOrd="0" presId="urn:microsoft.com/office/officeart/2018/2/layout/IconVerticalSolidList"/>
    <dgm:cxn modelId="{7D4FC0E2-DE74-4359-9173-D07C907A80BD}" type="presParOf" srcId="{34B94514-5C4E-43E4-8BC9-DF44B106E7C9}" destId="{099EB165-786B-4EC9-985C-C939A9047D27}" srcOrd="2" destOrd="0" presId="urn:microsoft.com/office/officeart/2018/2/layout/IconVerticalSolidList"/>
    <dgm:cxn modelId="{310CE859-9E1A-4168-9048-F569F5C58B24}" type="presParOf" srcId="{34B94514-5C4E-43E4-8BC9-DF44B106E7C9}" destId="{5642481C-A30E-42D2-8EAA-F7BB50267FB3}" srcOrd="3" destOrd="0" presId="urn:microsoft.com/office/officeart/2018/2/layout/IconVerticalSolidList"/>
    <dgm:cxn modelId="{889D5172-607A-4ECD-9358-F332F182D631}" type="presParOf" srcId="{B90BAD70-AE13-4DB5-91DB-5E8ADA1755F5}" destId="{3D86DFA5-572D-4C75-86A6-38C52F6D9C8D}" srcOrd="1" destOrd="0" presId="urn:microsoft.com/office/officeart/2018/2/layout/IconVerticalSolidList"/>
    <dgm:cxn modelId="{E32569D8-479B-4B84-A8F7-8DC7AA24241D}" type="presParOf" srcId="{B90BAD70-AE13-4DB5-91DB-5E8ADA1755F5}" destId="{C2E6F9B4-FD8D-435F-B3A7-BDFB978F89FE}" srcOrd="2" destOrd="0" presId="urn:microsoft.com/office/officeart/2018/2/layout/IconVerticalSolidList"/>
    <dgm:cxn modelId="{F1575CCB-C181-4894-A337-A3B258791AB4}" type="presParOf" srcId="{C2E6F9B4-FD8D-435F-B3A7-BDFB978F89FE}" destId="{346F8990-8EC3-4AC3-B34E-295EFE7B8E2A}" srcOrd="0" destOrd="0" presId="urn:microsoft.com/office/officeart/2018/2/layout/IconVerticalSolidList"/>
    <dgm:cxn modelId="{AB5C530D-1105-4C3E-9CD0-8522F5B0DAA6}" type="presParOf" srcId="{C2E6F9B4-FD8D-435F-B3A7-BDFB978F89FE}" destId="{9315C8F4-667A-4452-AEBF-01F2FEE04FE9}" srcOrd="1" destOrd="0" presId="urn:microsoft.com/office/officeart/2018/2/layout/IconVerticalSolidList"/>
    <dgm:cxn modelId="{29059545-C8A1-4B6B-B745-3A78AC7F171A}" type="presParOf" srcId="{C2E6F9B4-FD8D-435F-B3A7-BDFB978F89FE}" destId="{39218126-703A-49BA-854B-B82436CC177E}" srcOrd="2" destOrd="0" presId="urn:microsoft.com/office/officeart/2018/2/layout/IconVerticalSolidList"/>
    <dgm:cxn modelId="{6BDC9F4F-E740-4DBB-8196-518DB5F98C13}" type="presParOf" srcId="{C2E6F9B4-FD8D-435F-B3A7-BDFB978F89FE}" destId="{BAEF05F8-E9A6-41D6-9E3C-2059616EB77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3151E3F-5974-49E1-B56F-0DDA9F750F2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825A1C4-8205-4F64-BABE-C0E57DE803A8}">
      <dgm:prSet phldr="0"/>
      <dgm:spPr/>
      <dgm:t>
        <a:bodyPr/>
        <a:lstStyle/>
        <a:p>
          <a:pPr>
            <a:lnSpc>
              <a:spcPct val="100000"/>
            </a:lnSpc>
          </a:pPr>
          <a:r>
            <a:rPr lang="en-US" b="1">
              <a:latin typeface="Calibri Light" panose="020F0302020204030204"/>
            </a:rPr>
            <a:t>UCAS/ C.V.</a:t>
          </a:r>
          <a:endParaRPr lang="en-US" b="1"/>
        </a:p>
      </dgm:t>
    </dgm:pt>
    <dgm:pt modelId="{8A390D42-DF06-413B-8F25-62A816B847C6}" type="parTrans" cxnId="{57B97E08-964D-4285-8C26-B65248EA4430}">
      <dgm:prSet/>
      <dgm:spPr/>
      <dgm:t>
        <a:bodyPr/>
        <a:lstStyle/>
        <a:p>
          <a:endParaRPr lang="en-US"/>
        </a:p>
      </dgm:t>
    </dgm:pt>
    <dgm:pt modelId="{285B9D69-7B16-4FB2-B16D-54C2FCD0316A}" type="sibTrans" cxnId="{57B97E08-964D-4285-8C26-B65248EA4430}">
      <dgm:prSet/>
      <dgm:spPr/>
      <dgm:t>
        <a:bodyPr/>
        <a:lstStyle/>
        <a:p>
          <a:endParaRPr lang="en-US"/>
        </a:p>
      </dgm:t>
    </dgm:pt>
    <dgm:pt modelId="{519C124B-F67E-4C59-9AD7-DF693FC61147}">
      <dgm:prSet phldr="0"/>
      <dgm:spPr/>
      <dgm:t>
        <a:bodyPr/>
        <a:lstStyle/>
        <a:p>
          <a:pPr rtl="0">
            <a:lnSpc>
              <a:spcPct val="100000"/>
            </a:lnSpc>
          </a:pPr>
          <a:r>
            <a:rPr lang="en-US">
              <a:latin typeface="Calibri Light" panose="020F0302020204030204"/>
            </a:rPr>
            <a:t>Qualities as well as qualifications: thriving in a VUCA environment </a:t>
          </a:r>
          <a:endParaRPr lang="en-US"/>
        </a:p>
      </dgm:t>
    </dgm:pt>
    <dgm:pt modelId="{78DE7851-DD21-4394-BF7E-FDDB7792AD67}" type="parTrans" cxnId="{670B107E-97D3-4372-AE2A-DCEEC742380E}">
      <dgm:prSet/>
      <dgm:spPr/>
      <dgm:t>
        <a:bodyPr/>
        <a:lstStyle/>
        <a:p>
          <a:endParaRPr lang="en-US"/>
        </a:p>
      </dgm:t>
    </dgm:pt>
    <dgm:pt modelId="{BA38EF40-0376-45BD-BEE6-A05DFD0F68A2}" type="sibTrans" cxnId="{670B107E-97D3-4372-AE2A-DCEEC742380E}">
      <dgm:prSet/>
      <dgm:spPr/>
      <dgm:t>
        <a:bodyPr/>
        <a:lstStyle/>
        <a:p>
          <a:endParaRPr lang="en-US"/>
        </a:p>
      </dgm:t>
    </dgm:pt>
    <dgm:pt modelId="{694D3C7A-A7F4-44D9-962D-7DA278BD8738}">
      <dgm:prSet phldr="0"/>
      <dgm:spPr/>
      <dgm:t>
        <a:bodyPr/>
        <a:lstStyle/>
        <a:p>
          <a:pPr rtl="0">
            <a:lnSpc>
              <a:spcPct val="100000"/>
            </a:lnSpc>
          </a:pPr>
          <a:r>
            <a:rPr lang="en-US">
              <a:latin typeface="Calibri Light" panose="020F0302020204030204"/>
            </a:rPr>
            <a:t>Wellbeing: agency, efficacy and purpose</a:t>
          </a:r>
        </a:p>
      </dgm:t>
    </dgm:pt>
    <dgm:pt modelId="{4C335108-A234-4FEE-9746-FA8B17B92F07}" type="parTrans" cxnId="{D7FE102E-4F94-455F-AD97-3562516F075B}">
      <dgm:prSet/>
      <dgm:spPr/>
    </dgm:pt>
    <dgm:pt modelId="{50ACBACA-9B0C-436F-88E1-387F022B8A3D}" type="sibTrans" cxnId="{D7FE102E-4F94-455F-AD97-3562516F075B}">
      <dgm:prSet/>
      <dgm:spPr/>
    </dgm:pt>
    <dgm:pt modelId="{B90BAD70-AE13-4DB5-91DB-5E8ADA1755F5}" type="pres">
      <dgm:prSet presAssocID="{83151E3F-5974-49E1-B56F-0DDA9F750F25}" presName="root" presStyleCnt="0">
        <dgm:presLayoutVars>
          <dgm:dir/>
          <dgm:resizeHandles val="exact"/>
        </dgm:presLayoutVars>
      </dgm:prSet>
      <dgm:spPr/>
    </dgm:pt>
    <dgm:pt modelId="{34B94514-5C4E-43E4-8BC9-DF44B106E7C9}" type="pres">
      <dgm:prSet presAssocID="{8825A1C4-8205-4F64-BABE-C0E57DE803A8}" presName="compNode" presStyleCnt="0"/>
      <dgm:spPr/>
    </dgm:pt>
    <dgm:pt modelId="{FFB0FAB9-CA96-4AF7-AE8F-E8DF3BAF76A8}" type="pres">
      <dgm:prSet presAssocID="{8825A1C4-8205-4F64-BABE-C0E57DE803A8}" presName="bgRect" presStyleLbl="bgShp" presStyleIdx="0" presStyleCnt="3"/>
      <dgm:spPr/>
    </dgm:pt>
    <dgm:pt modelId="{DF9E1FA2-7527-4777-956E-44E0C2AD8493}" type="pres">
      <dgm:prSet presAssocID="{8825A1C4-8205-4F64-BABE-C0E57DE803A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099EB165-786B-4EC9-985C-C939A9047D27}" type="pres">
      <dgm:prSet presAssocID="{8825A1C4-8205-4F64-BABE-C0E57DE803A8}" presName="spaceRect" presStyleCnt="0"/>
      <dgm:spPr/>
    </dgm:pt>
    <dgm:pt modelId="{5642481C-A30E-42D2-8EAA-F7BB50267FB3}" type="pres">
      <dgm:prSet presAssocID="{8825A1C4-8205-4F64-BABE-C0E57DE803A8}" presName="parTx" presStyleLbl="revTx" presStyleIdx="0" presStyleCnt="3">
        <dgm:presLayoutVars>
          <dgm:chMax val="0"/>
          <dgm:chPref val="0"/>
        </dgm:presLayoutVars>
      </dgm:prSet>
      <dgm:spPr/>
    </dgm:pt>
    <dgm:pt modelId="{3D86DFA5-572D-4C75-86A6-38C52F6D9C8D}" type="pres">
      <dgm:prSet presAssocID="{285B9D69-7B16-4FB2-B16D-54C2FCD0316A}" presName="sibTrans" presStyleCnt="0"/>
      <dgm:spPr/>
    </dgm:pt>
    <dgm:pt modelId="{C2E6F9B4-FD8D-435F-B3A7-BDFB978F89FE}" type="pres">
      <dgm:prSet presAssocID="{519C124B-F67E-4C59-9AD7-DF693FC61147}" presName="compNode" presStyleCnt="0"/>
      <dgm:spPr/>
    </dgm:pt>
    <dgm:pt modelId="{346F8990-8EC3-4AC3-B34E-295EFE7B8E2A}" type="pres">
      <dgm:prSet presAssocID="{519C124B-F67E-4C59-9AD7-DF693FC61147}" presName="bgRect" presStyleLbl="bgShp" presStyleIdx="1" presStyleCnt="3"/>
      <dgm:spPr/>
    </dgm:pt>
    <dgm:pt modelId="{9315C8F4-667A-4452-AEBF-01F2FEE04FE9}" type="pres">
      <dgm:prSet presAssocID="{519C124B-F67E-4C59-9AD7-DF693FC6114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39218126-703A-49BA-854B-B82436CC177E}" type="pres">
      <dgm:prSet presAssocID="{519C124B-F67E-4C59-9AD7-DF693FC61147}" presName="spaceRect" presStyleCnt="0"/>
      <dgm:spPr/>
    </dgm:pt>
    <dgm:pt modelId="{BAEF05F8-E9A6-41D6-9E3C-2059616EB77D}" type="pres">
      <dgm:prSet presAssocID="{519C124B-F67E-4C59-9AD7-DF693FC61147}" presName="parTx" presStyleLbl="revTx" presStyleIdx="1" presStyleCnt="3">
        <dgm:presLayoutVars>
          <dgm:chMax val="0"/>
          <dgm:chPref val="0"/>
        </dgm:presLayoutVars>
      </dgm:prSet>
      <dgm:spPr/>
    </dgm:pt>
    <dgm:pt modelId="{DF220C88-9B1C-46FB-86E6-10B01A88A070}" type="pres">
      <dgm:prSet presAssocID="{BA38EF40-0376-45BD-BEE6-A05DFD0F68A2}" presName="sibTrans" presStyleCnt="0"/>
      <dgm:spPr/>
    </dgm:pt>
    <dgm:pt modelId="{EC6AEFC9-D25C-4D87-BDD9-3FB2648F4D26}" type="pres">
      <dgm:prSet presAssocID="{694D3C7A-A7F4-44D9-962D-7DA278BD8738}" presName="compNode" presStyleCnt="0"/>
      <dgm:spPr/>
    </dgm:pt>
    <dgm:pt modelId="{147B1A85-5466-401E-A1D7-F52AF4A5DCB5}" type="pres">
      <dgm:prSet presAssocID="{694D3C7A-A7F4-44D9-962D-7DA278BD8738}" presName="bgRect" presStyleLbl="bgShp" presStyleIdx="2" presStyleCnt="3"/>
      <dgm:spPr/>
    </dgm:pt>
    <dgm:pt modelId="{10AC7233-AD6A-4D91-9C14-69A1CBA47EF9}" type="pres">
      <dgm:prSet presAssocID="{694D3C7A-A7F4-44D9-962D-7DA278BD8738}" presName="iconRect" presStyleLbl="node1" presStyleIdx="2" presStyleCnt="3"/>
      <dgm:spPr/>
    </dgm:pt>
    <dgm:pt modelId="{21794445-3154-4B81-A085-5F384F012A7E}" type="pres">
      <dgm:prSet presAssocID="{694D3C7A-A7F4-44D9-962D-7DA278BD8738}" presName="spaceRect" presStyleCnt="0"/>
      <dgm:spPr/>
    </dgm:pt>
    <dgm:pt modelId="{76278A1D-0F98-4A98-B0FA-356D17C99051}" type="pres">
      <dgm:prSet presAssocID="{694D3C7A-A7F4-44D9-962D-7DA278BD8738}" presName="parTx" presStyleLbl="revTx" presStyleIdx="2" presStyleCnt="3">
        <dgm:presLayoutVars>
          <dgm:chMax val="0"/>
          <dgm:chPref val="0"/>
        </dgm:presLayoutVars>
      </dgm:prSet>
      <dgm:spPr/>
    </dgm:pt>
  </dgm:ptLst>
  <dgm:cxnLst>
    <dgm:cxn modelId="{57B97E08-964D-4285-8C26-B65248EA4430}" srcId="{83151E3F-5974-49E1-B56F-0DDA9F750F25}" destId="{8825A1C4-8205-4F64-BABE-C0E57DE803A8}" srcOrd="0" destOrd="0" parTransId="{8A390D42-DF06-413B-8F25-62A816B847C6}" sibTransId="{285B9D69-7B16-4FB2-B16D-54C2FCD0316A}"/>
    <dgm:cxn modelId="{D7FE102E-4F94-455F-AD97-3562516F075B}" srcId="{83151E3F-5974-49E1-B56F-0DDA9F750F25}" destId="{694D3C7A-A7F4-44D9-962D-7DA278BD8738}" srcOrd="2" destOrd="0" parTransId="{4C335108-A234-4FEE-9746-FA8B17B92F07}" sibTransId="{50ACBACA-9B0C-436F-88E1-387F022B8A3D}"/>
    <dgm:cxn modelId="{E7D06F3D-D725-4716-AE4B-19DD7A3D5F85}" type="presOf" srcId="{519C124B-F67E-4C59-9AD7-DF693FC61147}" destId="{BAEF05F8-E9A6-41D6-9E3C-2059616EB77D}" srcOrd="0" destOrd="0" presId="urn:microsoft.com/office/officeart/2018/2/layout/IconVerticalSolidList"/>
    <dgm:cxn modelId="{129BF365-9A5B-4DF1-AA87-E6DE40C1A709}" type="presOf" srcId="{83151E3F-5974-49E1-B56F-0DDA9F750F25}" destId="{B90BAD70-AE13-4DB5-91DB-5E8ADA1755F5}" srcOrd="0" destOrd="0" presId="urn:microsoft.com/office/officeart/2018/2/layout/IconVerticalSolidList"/>
    <dgm:cxn modelId="{670B107E-97D3-4372-AE2A-DCEEC742380E}" srcId="{83151E3F-5974-49E1-B56F-0DDA9F750F25}" destId="{519C124B-F67E-4C59-9AD7-DF693FC61147}" srcOrd="1" destOrd="0" parTransId="{78DE7851-DD21-4394-BF7E-FDDB7792AD67}" sibTransId="{BA38EF40-0376-45BD-BEE6-A05DFD0F68A2}"/>
    <dgm:cxn modelId="{8EEABBC3-5FE2-4C25-9E64-A04F6408BD31}" type="presOf" srcId="{8825A1C4-8205-4F64-BABE-C0E57DE803A8}" destId="{5642481C-A30E-42D2-8EAA-F7BB50267FB3}" srcOrd="0" destOrd="0" presId="urn:microsoft.com/office/officeart/2018/2/layout/IconVerticalSolidList"/>
    <dgm:cxn modelId="{1C809EFB-360D-4697-8AF2-5C7E13B17751}" type="presOf" srcId="{694D3C7A-A7F4-44D9-962D-7DA278BD8738}" destId="{76278A1D-0F98-4A98-B0FA-356D17C99051}" srcOrd="0" destOrd="0" presId="urn:microsoft.com/office/officeart/2018/2/layout/IconVerticalSolidList"/>
    <dgm:cxn modelId="{F550431C-6416-4FE7-B248-460BAB783DB5}" type="presParOf" srcId="{B90BAD70-AE13-4DB5-91DB-5E8ADA1755F5}" destId="{34B94514-5C4E-43E4-8BC9-DF44B106E7C9}" srcOrd="0" destOrd="0" presId="urn:microsoft.com/office/officeart/2018/2/layout/IconVerticalSolidList"/>
    <dgm:cxn modelId="{766A14AC-9FA9-46F4-896A-098BBB769060}" type="presParOf" srcId="{34B94514-5C4E-43E4-8BC9-DF44B106E7C9}" destId="{FFB0FAB9-CA96-4AF7-AE8F-E8DF3BAF76A8}" srcOrd="0" destOrd="0" presId="urn:microsoft.com/office/officeart/2018/2/layout/IconVerticalSolidList"/>
    <dgm:cxn modelId="{D46F4424-12F1-4BED-B776-3599BA58542B}" type="presParOf" srcId="{34B94514-5C4E-43E4-8BC9-DF44B106E7C9}" destId="{DF9E1FA2-7527-4777-956E-44E0C2AD8493}" srcOrd="1" destOrd="0" presId="urn:microsoft.com/office/officeart/2018/2/layout/IconVerticalSolidList"/>
    <dgm:cxn modelId="{C3A693F1-0BCC-4D25-8753-CD8170DC868A}" type="presParOf" srcId="{34B94514-5C4E-43E4-8BC9-DF44B106E7C9}" destId="{099EB165-786B-4EC9-985C-C939A9047D27}" srcOrd="2" destOrd="0" presId="urn:microsoft.com/office/officeart/2018/2/layout/IconVerticalSolidList"/>
    <dgm:cxn modelId="{0F22769C-15FD-487C-B8BE-F93A2C6E73DF}" type="presParOf" srcId="{34B94514-5C4E-43E4-8BC9-DF44B106E7C9}" destId="{5642481C-A30E-42D2-8EAA-F7BB50267FB3}" srcOrd="3" destOrd="0" presId="urn:microsoft.com/office/officeart/2018/2/layout/IconVerticalSolidList"/>
    <dgm:cxn modelId="{F296ABD1-4CB8-4514-9AFE-E511CC06625A}" type="presParOf" srcId="{B90BAD70-AE13-4DB5-91DB-5E8ADA1755F5}" destId="{3D86DFA5-572D-4C75-86A6-38C52F6D9C8D}" srcOrd="1" destOrd="0" presId="urn:microsoft.com/office/officeart/2018/2/layout/IconVerticalSolidList"/>
    <dgm:cxn modelId="{4C945095-7CCD-4716-80E6-B3B5DC58E76C}" type="presParOf" srcId="{B90BAD70-AE13-4DB5-91DB-5E8ADA1755F5}" destId="{C2E6F9B4-FD8D-435F-B3A7-BDFB978F89FE}" srcOrd="2" destOrd="0" presId="urn:microsoft.com/office/officeart/2018/2/layout/IconVerticalSolidList"/>
    <dgm:cxn modelId="{2338F0B7-A7F7-4EA7-8742-85A324FC3820}" type="presParOf" srcId="{C2E6F9B4-FD8D-435F-B3A7-BDFB978F89FE}" destId="{346F8990-8EC3-4AC3-B34E-295EFE7B8E2A}" srcOrd="0" destOrd="0" presId="urn:microsoft.com/office/officeart/2018/2/layout/IconVerticalSolidList"/>
    <dgm:cxn modelId="{A268F5C9-B36F-4AEE-B28F-31D108F94895}" type="presParOf" srcId="{C2E6F9B4-FD8D-435F-B3A7-BDFB978F89FE}" destId="{9315C8F4-667A-4452-AEBF-01F2FEE04FE9}" srcOrd="1" destOrd="0" presId="urn:microsoft.com/office/officeart/2018/2/layout/IconVerticalSolidList"/>
    <dgm:cxn modelId="{78101AB6-41EA-48D5-AE88-352F45F4782A}" type="presParOf" srcId="{C2E6F9B4-FD8D-435F-B3A7-BDFB978F89FE}" destId="{39218126-703A-49BA-854B-B82436CC177E}" srcOrd="2" destOrd="0" presId="urn:microsoft.com/office/officeart/2018/2/layout/IconVerticalSolidList"/>
    <dgm:cxn modelId="{EC05D6D3-4059-4FD8-AC5E-263B7C48490F}" type="presParOf" srcId="{C2E6F9B4-FD8D-435F-B3A7-BDFB978F89FE}" destId="{BAEF05F8-E9A6-41D6-9E3C-2059616EB77D}" srcOrd="3" destOrd="0" presId="urn:microsoft.com/office/officeart/2018/2/layout/IconVerticalSolidList"/>
    <dgm:cxn modelId="{4294F1EF-3EA0-4CBB-8375-57E2D0B2E29F}" type="presParOf" srcId="{B90BAD70-AE13-4DB5-91DB-5E8ADA1755F5}" destId="{DF220C88-9B1C-46FB-86E6-10B01A88A070}" srcOrd="3" destOrd="0" presId="urn:microsoft.com/office/officeart/2018/2/layout/IconVerticalSolidList"/>
    <dgm:cxn modelId="{A84B02AF-BA07-4704-9B19-933B339F7829}" type="presParOf" srcId="{B90BAD70-AE13-4DB5-91DB-5E8ADA1755F5}" destId="{EC6AEFC9-D25C-4D87-BDD9-3FB2648F4D26}" srcOrd="4" destOrd="0" presId="urn:microsoft.com/office/officeart/2018/2/layout/IconVerticalSolidList"/>
    <dgm:cxn modelId="{AF2E0E45-E473-424A-9E43-59DFC84FED01}" type="presParOf" srcId="{EC6AEFC9-D25C-4D87-BDD9-3FB2648F4D26}" destId="{147B1A85-5466-401E-A1D7-F52AF4A5DCB5}" srcOrd="0" destOrd="0" presId="urn:microsoft.com/office/officeart/2018/2/layout/IconVerticalSolidList"/>
    <dgm:cxn modelId="{FCDE2BBF-4C71-4634-9843-3D06228AE832}" type="presParOf" srcId="{EC6AEFC9-D25C-4D87-BDD9-3FB2648F4D26}" destId="{10AC7233-AD6A-4D91-9C14-69A1CBA47EF9}" srcOrd="1" destOrd="0" presId="urn:microsoft.com/office/officeart/2018/2/layout/IconVerticalSolidList"/>
    <dgm:cxn modelId="{FFBD62D9-6615-4FEC-A9BC-830091178AB5}" type="presParOf" srcId="{EC6AEFC9-D25C-4D87-BDD9-3FB2648F4D26}" destId="{21794445-3154-4B81-A085-5F384F012A7E}" srcOrd="2" destOrd="0" presId="urn:microsoft.com/office/officeart/2018/2/layout/IconVerticalSolidList"/>
    <dgm:cxn modelId="{C9E8A41E-47D7-4548-9873-7967ADBB0B28}" type="presParOf" srcId="{EC6AEFC9-D25C-4D87-BDD9-3FB2648F4D26}" destId="{76278A1D-0F98-4A98-B0FA-356D17C9905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B0FAB9-CA96-4AF7-AE8F-E8DF3BAF76A8}">
      <dsp:nvSpPr>
        <dsp:cNvPr id="0" name=""/>
        <dsp:cNvSpPr/>
      </dsp:nvSpPr>
      <dsp:spPr>
        <a:xfrm>
          <a:off x="0" y="707092"/>
          <a:ext cx="10515600" cy="13054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9E1FA2-7527-4777-956E-44E0C2AD8493}">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42481C-A30E-42D2-8EAA-F7BB50267FB3}">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en-US" sz="2500" b="1" kern="1200"/>
            <a:t>Impact that the new Year 13 have had on transforming their environment and driving improvement</a:t>
          </a:r>
          <a:endParaRPr lang="en-US" sz="2500" kern="1200"/>
        </a:p>
      </dsp:txBody>
      <dsp:txXfrm>
        <a:off x="1507738" y="707092"/>
        <a:ext cx="9007861" cy="1305401"/>
      </dsp:txXfrm>
    </dsp:sp>
    <dsp:sp modelId="{0DBB9308-72B6-45CD-B669-60949BC61874}">
      <dsp:nvSpPr>
        <dsp:cNvPr id="0" name=""/>
        <dsp:cNvSpPr/>
      </dsp:nvSpPr>
      <dsp:spPr>
        <a:xfrm>
          <a:off x="0" y="2338844"/>
          <a:ext cx="10515600" cy="13054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11A3EA-970F-41BF-814D-28B18DB3E22B}">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AE70F7-991D-4E3E-BE55-4528295D6690}">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en-US" sz="2500" kern="1200"/>
            <a:t>Sixth Form Leadership Team to work with school Leadership Team on joint school improvement projects </a:t>
          </a:r>
        </a:p>
      </dsp:txBody>
      <dsp:txXfrm>
        <a:off x="1507738" y="2338844"/>
        <a:ext cx="9007861" cy="13054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B0FAB9-CA96-4AF7-AE8F-E8DF3BAF76A8}">
      <dsp:nvSpPr>
        <dsp:cNvPr id="0" name=""/>
        <dsp:cNvSpPr/>
      </dsp:nvSpPr>
      <dsp:spPr>
        <a:xfrm>
          <a:off x="0" y="531"/>
          <a:ext cx="10515600" cy="4461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9E1FA2-7527-4777-956E-44E0C2AD8493}">
      <dsp:nvSpPr>
        <dsp:cNvPr id="0" name=""/>
        <dsp:cNvSpPr/>
      </dsp:nvSpPr>
      <dsp:spPr>
        <a:xfrm>
          <a:off x="134970" y="100922"/>
          <a:ext cx="245400" cy="2454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42481C-A30E-42D2-8EAA-F7BB50267FB3}">
      <dsp:nvSpPr>
        <dsp:cNvPr id="0" name=""/>
        <dsp:cNvSpPr/>
      </dsp:nvSpPr>
      <dsp:spPr>
        <a:xfrm>
          <a:off x="515340" y="531"/>
          <a:ext cx="10000259" cy="4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221" tIns="47221" rIns="47221" bIns="47221" numCol="1" spcCol="1270" anchor="ctr" anchorCtr="0">
          <a:noAutofit/>
        </a:bodyPr>
        <a:lstStyle/>
        <a:p>
          <a:pPr marL="0" lvl="0" indent="0" algn="l" defTabSz="711200">
            <a:lnSpc>
              <a:spcPct val="100000"/>
            </a:lnSpc>
            <a:spcBef>
              <a:spcPct val="0"/>
            </a:spcBef>
            <a:spcAft>
              <a:spcPct val="35000"/>
            </a:spcAft>
            <a:buNone/>
          </a:pPr>
          <a:r>
            <a:rPr lang="en-US" sz="1600" b="0" kern="1200">
              <a:latin typeface="Calibri Light" panose="020F0302020204030204"/>
            </a:rPr>
            <a:t>Reading</a:t>
          </a:r>
          <a:endParaRPr lang="en-US" sz="1600" b="1" kern="1200"/>
        </a:p>
      </dsp:txBody>
      <dsp:txXfrm>
        <a:off x="515340" y="531"/>
        <a:ext cx="10000259" cy="446182"/>
      </dsp:txXfrm>
    </dsp:sp>
    <dsp:sp modelId="{E927CE56-9EEE-49F0-8AF1-F3D6556F1D43}">
      <dsp:nvSpPr>
        <dsp:cNvPr id="0" name=""/>
        <dsp:cNvSpPr/>
      </dsp:nvSpPr>
      <dsp:spPr>
        <a:xfrm>
          <a:off x="0" y="558258"/>
          <a:ext cx="10515600" cy="4461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57B742-7DF4-40BC-B0C6-66501B5C6D9B}">
      <dsp:nvSpPr>
        <dsp:cNvPr id="0" name=""/>
        <dsp:cNvSpPr/>
      </dsp:nvSpPr>
      <dsp:spPr>
        <a:xfrm>
          <a:off x="134970" y="658649"/>
          <a:ext cx="245400" cy="24540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F8ED64-92A8-47C0-9CF7-AD3AE81C4984}">
      <dsp:nvSpPr>
        <dsp:cNvPr id="0" name=""/>
        <dsp:cNvSpPr/>
      </dsp:nvSpPr>
      <dsp:spPr>
        <a:xfrm>
          <a:off x="515340" y="558258"/>
          <a:ext cx="10000259" cy="4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221" tIns="47221" rIns="47221" bIns="47221" numCol="1" spcCol="1270" anchor="ctr" anchorCtr="0">
          <a:noAutofit/>
        </a:bodyPr>
        <a:lstStyle/>
        <a:p>
          <a:pPr marL="0" lvl="0" indent="0" algn="l" defTabSz="711200">
            <a:lnSpc>
              <a:spcPct val="100000"/>
            </a:lnSpc>
            <a:spcBef>
              <a:spcPct val="0"/>
            </a:spcBef>
            <a:spcAft>
              <a:spcPct val="35000"/>
            </a:spcAft>
            <a:buNone/>
          </a:pPr>
          <a:r>
            <a:rPr lang="en-US" sz="1600" kern="1200">
              <a:latin typeface="Calibri Light" panose="020F0302020204030204"/>
            </a:rPr>
            <a:t>Progress Bases </a:t>
          </a:r>
        </a:p>
      </dsp:txBody>
      <dsp:txXfrm>
        <a:off x="515340" y="558258"/>
        <a:ext cx="10000259" cy="446182"/>
      </dsp:txXfrm>
    </dsp:sp>
    <dsp:sp modelId="{1151B155-2D7B-47ED-AE37-61BAF9BFEFC8}">
      <dsp:nvSpPr>
        <dsp:cNvPr id="0" name=""/>
        <dsp:cNvSpPr/>
      </dsp:nvSpPr>
      <dsp:spPr>
        <a:xfrm>
          <a:off x="0" y="1115986"/>
          <a:ext cx="10515600" cy="4461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9BC3CB-22B6-4B62-A7BB-3AC140DE28A6}">
      <dsp:nvSpPr>
        <dsp:cNvPr id="0" name=""/>
        <dsp:cNvSpPr/>
      </dsp:nvSpPr>
      <dsp:spPr>
        <a:xfrm>
          <a:off x="134970" y="1216377"/>
          <a:ext cx="245400" cy="24540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7AD17B-68A7-4660-9502-3C7873F11327}">
      <dsp:nvSpPr>
        <dsp:cNvPr id="0" name=""/>
        <dsp:cNvSpPr/>
      </dsp:nvSpPr>
      <dsp:spPr>
        <a:xfrm>
          <a:off x="515340" y="1115986"/>
          <a:ext cx="10000259" cy="4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221" tIns="47221" rIns="47221" bIns="47221" numCol="1" spcCol="1270" anchor="ctr" anchorCtr="0">
          <a:noAutofit/>
        </a:bodyPr>
        <a:lstStyle/>
        <a:p>
          <a:pPr marL="0" lvl="0" indent="0" algn="l" defTabSz="711200">
            <a:lnSpc>
              <a:spcPct val="100000"/>
            </a:lnSpc>
            <a:spcBef>
              <a:spcPct val="0"/>
            </a:spcBef>
            <a:spcAft>
              <a:spcPct val="35000"/>
            </a:spcAft>
            <a:buNone/>
          </a:pPr>
          <a:r>
            <a:rPr lang="en-US" sz="1600" kern="1200">
              <a:latin typeface="Calibri Light" panose="020F0302020204030204"/>
            </a:rPr>
            <a:t>Eco Award (and allotment)</a:t>
          </a:r>
        </a:p>
      </dsp:txBody>
      <dsp:txXfrm>
        <a:off x="515340" y="1115986"/>
        <a:ext cx="10000259" cy="446182"/>
      </dsp:txXfrm>
    </dsp:sp>
    <dsp:sp modelId="{AEFCF189-5BD4-47F3-970D-2296AC5DAFC7}">
      <dsp:nvSpPr>
        <dsp:cNvPr id="0" name=""/>
        <dsp:cNvSpPr/>
      </dsp:nvSpPr>
      <dsp:spPr>
        <a:xfrm>
          <a:off x="0" y="1673714"/>
          <a:ext cx="10515600" cy="4461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7EF27B-2602-4609-B408-EFC4E9DB3C61}">
      <dsp:nvSpPr>
        <dsp:cNvPr id="0" name=""/>
        <dsp:cNvSpPr/>
      </dsp:nvSpPr>
      <dsp:spPr>
        <a:xfrm>
          <a:off x="134970" y="1774105"/>
          <a:ext cx="245400" cy="24540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15AAB7-2814-4A91-B055-52087DEC96F0}">
      <dsp:nvSpPr>
        <dsp:cNvPr id="0" name=""/>
        <dsp:cNvSpPr/>
      </dsp:nvSpPr>
      <dsp:spPr>
        <a:xfrm>
          <a:off x="515340" y="1673714"/>
          <a:ext cx="10000259" cy="4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221" tIns="47221" rIns="47221" bIns="47221" numCol="1" spcCol="1270" anchor="ctr" anchorCtr="0">
          <a:noAutofit/>
        </a:bodyPr>
        <a:lstStyle/>
        <a:p>
          <a:pPr marL="0" lvl="0" indent="0" algn="l" defTabSz="711200">
            <a:lnSpc>
              <a:spcPct val="100000"/>
            </a:lnSpc>
            <a:spcBef>
              <a:spcPct val="0"/>
            </a:spcBef>
            <a:spcAft>
              <a:spcPct val="35000"/>
            </a:spcAft>
            <a:buNone/>
          </a:pPr>
          <a:r>
            <a:rPr lang="en-US" sz="1600" kern="1200">
              <a:latin typeface="Calibri Light" panose="020F0302020204030204"/>
            </a:rPr>
            <a:t>Social Action </a:t>
          </a:r>
        </a:p>
      </dsp:txBody>
      <dsp:txXfrm>
        <a:off x="515340" y="1673714"/>
        <a:ext cx="10000259" cy="446182"/>
      </dsp:txXfrm>
    </dsp:sp>
    <dsp:sp modelId="{10A398CF-FD35-4B8B-8A6A-F7676354ACDA}">
      <dsp:nvSpPr>
        <dsp:cNvPr id="0" name=""/>
        <dsp:cNvSpPr/>
      </dsp:nvSpPr>
      <dsp:spPr>
        <a:xfrm>
          <a:off x="0" y="2231441"/>
          <a:ext cx="10515600" cy="4461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F2FCDF-511D-410D-B2DC-7DA6C8A48BE6}">
      <dsp:nvSpPr>
        <dsp:cNvPr id="0" name=""/>
        <dsp:cNvSpPr/>
      </dsp:nvSpPr>
      <dsp:spPr>
        <a:xfrm>
          <a:off x="134970" y="2331832"/>
          <a:ext cx="245400" cy="2454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FCC9A2-EABD-4397-80BB-10FF8AE5B5E0}">
      <dsp:nvSpPr>
        <dsp:cNvPr id="0" name=""/>
        <dsp:cNvSpPr/>
      </dsp:nvSpPr>
      <dsp:spPr>
        <a:xfrm>
          <a:off x="515340" y="2231441"/>
          <a:ext cx="10000259" cy="4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221" tIns="47221" rIns="47221" bIns="47221" numCol="1" spcCol="1270" anchor="ctr" anchorCtr="0">
          <a:noAutofit/>
        </a:bodyPr>
        <a:lstStyle/>
        <a:p>
          <a:pPr marL="0" lvl="0" indent="0" algn="l" defTabSz="711200">
            <a:lnSpc>
              <a:spcPct val="100000"/>
            </a:lnSpc>
            <a:spcBef>
              <a:spcPct val="0"/>
            </a:spcBef>
            <a:spcAft>
              <a:spcPct val="35000"/>
            </a:spcAft>
            <a:buNone/>
          </a:pPr>
          <a:r>
            <a:rPr lang="en-US" sz="1600" kern="1200">
              <a:latin typeface="Calibri Light" panose="020F0302020204030204"/>
            </a:rPr>
            <a:t>Extra </a:t>
          </a:r>
          <a:endParaRPr lang="en-US" sz="1600" kern="1200"/>
        </a:p>
      </dsp:txBody>
      <dsp:txXfrm>
        <a:off x="515340" y="2231441"/>
        <a:ext cx="10000259" cy="446182"/>
      </dsp:txXfrm>
    </dsp:sp>
    <dsp:sp modelId="{D0DEFA7C-CE3B-4930-A841-07C540C8C5B9}">
      <dsp:nvSpPr>
        <dsp:cNvPr id="0" name=""/>
        <dsp:cNvSpPr/>
      </dsp:nvSpPr>
      <dsp:spPr>
        <a:xfrm>
          <a:off x="0" y="2789169"/>
          <a:ext cx="10515600" cy="4461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7A5D9C-6711-48BE-8C3B-BF57DB756CAF}">
      <dsp:nvSpPr>
        <dsp:cNvPr id="0" name=""/>
        <dsp:cNvSpPr/>
      </dsp:nvSpPr>
      <dsp:spPr>
        <a:xfrm>
          <a:off x="134970" y="2889560"/>
          <a:ext cx="245400" cy="24540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9E78E6-7E20-4EDC-A05B-9F6F8B1830B5}">
      <dsp:nvSpPr>
        <dsp:cNvPr id="0" name=""/>
        <dsp:cNvSpPr/>
      </dsp:nvSpPr>
      <dsp:spPr>
        <a:xfrm>
          <a:off x="515340" y="2789169"/>
          <a:ext cx="10000259" cy="4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221" tIns="47221" rIns="47221" bIns="47221" numCol="1" spcCol="1270" anchor="ctr" anchorCtr="0">
          <a:noAutofit/>
        </a:bodyPr>
        <a:lstStyle/>
        <a:p>
          <a:pPr marL="0" lvl="0" indent="0" algn="l" defTabSz="711200">
            <a:lnSpc>
              <a:spcPct val="100000"/>
            </a:lnSpc>
            <a:spcBef>
              <a:spcPct val="0"/>
            </a:spcBef>
            <a:spcAft>
              <a:spcPct val="35000"/>
            </a:spcAft>
            <a:buNone/>
          </a:pPr>
          <a:r>
            <a:rPr lang="en-US" sz="1600" kern="1200">
              <a:latin typeface="Calibri Light" panose="020F0302020204030204"/>
            </a:rPr>
            <a:t>Fund raising</a:t>
          </a:r>
        </a:p>
      </dsp:txBody>
      <dsp:txXfrm>
        <a:off x="515340" y="2789169"/>
        <a:ext cx="10000259" cy="446182"/>
      </dsp:txXfrm>
    </dsp:sp>
    <dsp:sp modelId="{A3361690-EBF6-4A1B-9A48-96E9BBD59D37}">
      <dsp:nvSpPr>
        <dsp:cNvPr id="0" name=""/>
        <dsp:cNvSpPr/>
      </dsp:nvSpPr>
      <dsp:spPr>
        <a:xfrm>
          <a:off x="0" y="3346897"/>
          <a:ext cx="10515600" cy="4461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A057CE-B8DB-4530-856A-6A81B38B5440}">
      <dsp:nvSpPr>
        <dsp:cNvPr id="0" name=""/>
        <dsp:cNvSpPr/>
      </dsp:nvSpPr>
      <dsp:spPr>
        <a:xfrm>
          <a:off x="134970" y="3447288"/>
          <a:ext cx="245400" cy="24540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D5666A-B8A2-4C99-B060-7A5E503151A2}">
      <dsp:nvSpPr>
        <dsp:cNvPr id="0" name=""/>
        <dsp:cNvSpPr/>
      </dsp:nvSpPr>
      <dsp:spPr>
        <a:xfrm>
          <a:off x="515340" y="3346897"/>
          <a:ext cx="10000259" cy="4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221" tIns="47221" rIns="47221" bIns="47221" numCol="1" spcCol="1270" anchor="ctr" anchorCtr="0">
          <a:noAutofit/>
        </a:bodyPr>
        <a:lstStyle/>
        <a:p>
          <a:pPr marL="0" lvl="0" indent="0" algn="l" defTabSz="711200">
            <a:lnSpc>
              <a:spcPct val="100000"/>
            </a:lnSpc>
            <a:spcBef>
              <a:spcPct val="0"/>
            </a:spcBef>
            <a:spcAft>
              <a:spcPct val="35000"/>
            </a:spcAft>
            <a:buNone/>
          </a:pPr>
          <a:r>
            <a:rPr lang="en-US" sz="1600" kern="1200">
              <a:latin typeface="Calibri Light" panose="020F0302020204030204"/>
            </a:rPr>
            <a:t>House leadership </a:t>
          </a:r>
        </a:p>
      </dsp:txBody>
      <dsp:txXfrm>
        <a:off x="515340" y="3346897"/>
        <a:ext cx="10000259" cy="446182"/>
      </dsp:txXfrm>
    </dsp:sp>
    <dsp:sp modelId="{75585D2E-4500-4A1D-928E-566FAB50B45D}">
      <dsp:nvSpPr>
        <dsp:cNvPr id="0" name=""/>
        <dsp:cNvSpPr/>
      </dsp:nvSpPr>
      <dsp:spPr>
        <a:xfrm>
          <a:off x="0" y="3904624"/>
          <a:ext cx="10515600" cy="4461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5F9ED6-9B11-4FF8-9A83-D7F78C721E58}">
      <dsp:nvSpPr>
        <dsp:cNvPr id="0" name=""/>
        <dsp:cNvSpPr/>
      </dsp:nvSpPr>
      <dsp:spPr>
        <a:xfrm>
          <a:off x="134970" y="4005015"/>
          <a:ext cx="245400" cy="24540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AB1A99-EEA3-4C2D-8D2A-51D08647D010}">
      <dsp:nvSpPr>
        <dsp:cNvPr id="0" name=""/>
        <dsp:cNvSpPr/>
      </dsp:nvSpPr>
      <dsp:spPr>
        <a:xfrm>
          <a:off x="515340" y="3904624"/>
          <a:ext cx="10000259" cy="4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221" tIns="47221" rIns="47221" bIns="47221" numCol="1" spcCol="1270" anchor="ctr" anchorCtr="0">
          <a:noAutofit/>
        </a:bodyPr>
        <a:lstStyle/>
        <a:p>
          <a:pPr marL="0" lvl="0" indent="0" algn="l" defTabSz="711200" rtl="0">
            <a:lnSpc>
              <a:spcPct val="100000"/>
            </a:lnSpc>
            <a:spcBef>
              <a:spcPct val="0"/>
            </a:spcBef>
            <a:spcAft>
              <a:spcPct val="35000"/>
            </a:spcAft>
            <a:buNone/>
          </a:pPr>
          <a:r>
            <a:rPr lang="en-US" sz="1600" kern="1200">
              <a:latin typeface="Calibri Light" panose="020F0302020204030204"/>
            </a:rPr>
            <a:t>Newspaper </a:t>
          </a:r>
        </a:p>
      </dsp:txBody>
      <dsp:txXfrm>
        <a:off x="515340" y="3904624"/>
        <a:ext cx="10000259" cy="4461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B0FAB9-CA96-4AF7-AE8F-E8DF3BAF76A8}">
      <dsp:nvSpPr>
        <dsp:cNvPr id="0" name=""/>
        <dsp:cNvSpPr/>
      </dsp:nvSpPr>
      <dsp:spPr>
        <a:xfrm>
          <a:off x="0" y="707092"/>
          <a:ext cx="10515600" cy="13054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9E1FA2-7527-4777-956E-44E0C2AD8493}">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42481C-A30E-42D2-8EAA-F7BB50267FB3}">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rtl="0">
            <a:lnSpc>
              <a:spcPct val="100000"/>
            </a:lnSpc>
            <a:spcBef>
              <a:spcPct val="0"/>
            </a:spcBef>
            <a:spcAft>
              <a:spcPct val="35000"/>
            </a:spcAft>
            <a:buNone/>
          </a:pPr>
          <a:r>
            <a:rPr lang="en-US" sz="2500" b="1" kern="1200">
              <a:latin typeface="Calibri Light" panose="020F0302020204030204"/>
            </a:rPr>
            <a:t>Year 12 weely Leadership period </a:t>
          </a:r>
          <a:endParaRPr lang="en-US" sz="2500" b="1" kern="1200"/>
        </a:p>
      </dsp:txBody>
      <dsp:txXfrm>
        <a:off x="1507738" y="707092"/>
        <a:ext cx="9007861" cy="1305401"/>
      </dsp:txXfrm>
    </dsp:sp>
    <dsp:sp modelId="{346F8990-8EC3-4AC3-B34E-295EFE7B8E2A}">
      <dsp:nvSpPr>
        <dsp:cNvPr id="0" name=""/>
        <dsp:cNvSpPr/>
      </dsp:nvSpPr>
      <dsp:spPr>
        <a:xfrm>
          <a:off x="0" y="2338844"/>
          <a:ext cx="10515600" cy="13054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15C8F4-667A-4452-AEBF-01F2FEE04FE9}">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EF05F8-E9A6-41D6-9E3C-2059616EB77D}">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en-US" sz="2500" kern="1200">
              <a:latin typeface="Calibri Light" panose="020F0302020204030204"/>
            </a:rPr>
            <a:t>Year 13 Autumn Term </a:t>
          </a:r>
          <a:endParaRPr lang="en-US" sz="2500" kern="1200"/>
        </a:p>
      </dsp:txBody>
      <dsp:txXfrm>
        <a:off x="1507738" y="2338844"/>
        <a:ext cx="9007861" cy="13054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B0FAB9-CA96-4AF7-AE8F-E8DF3BAF76A8}">
      <dsp:nvSpPr>
        <dsp:cNvPr id="0" name=""/>
        <dsp:cNvSpPr/>
      </dsp:nvSpPr>
      <dsp:spPr>
        <a:xfrm>
          <a:off x="0" y="531"/>
          <a:ext cx="105156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9E1FA2-7527-4777-956E-44E0C2AD8493}">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42481C-A30E-42D2-8EAA-F7BB50267FB3}">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b="1" kern="1200">
              <a:latin typeface="Calibri Light" panose="020F0302020204030204"/>
            </a:rPr>
            <a:t>UCAS/ C.V.</a:t>
          </a:r>
          <a:endParaRPr lang="en-US" sz="2500" b="1" kern="1200"/>
        </a:p>
      </dsp:txBody>
      <dsp:txXfrm>
        <a:off x="1435590" y="531"/>
        <a:ext cx="9080009" cy="1242935"/>
      </dsp:txXfrm>
    </dsp:sp>
    <dsp:sp modelId="{346F8990-8EC3-4AC3-B34E-295EFE7B8E2A}">
      <dsp:nvSpPr>
        <dsp:cNvPr id="0" name=""/>
        <dsp:cNvSpPr/>
      </dsp:nvSpPr>
      <dsp:spPr>
        <a:xfrm>
          <a:off x="0" y="1554201"/>
          <a:ext cx="105156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15C8F4-667A-4452-AEBF-01F2FEE04FE9}">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EF05F8-E9A6-41D6-9E3C-2059616EB77D}">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rtl="0">
            <a:lnSpc>
              <a:spcPct val="100000"/>
            </a:lnSpc>
            <a:spcBef>
              <a:spcPct val="0"/>
            </a:spcBef>
            <a:spcAft>
              <a:spcPct val="35000"/>
            </a:spcAft>
            <a:buNone/>
          </a:pPr>
          <a:r>
            <a:rPr lang="en-US" sz="2500" kern="1200">
              <a:latin typeface="Calibri Light" panose="020F0302020204030204"/>
            </a:rPr>
            <a:t>Qualities as well as qualifications: thriving in a VUCA environment </a:t>
          </a:r>
          <a:endParaRPr lang="en-US" sz="2500" kern="1200"/>
        </a:p>
      </dsp:txBody>
      <dsp:txXfrm>
        <a:off x="1435590" y="1554201"/>
        <a:ext cx="9080009" cy="1242935"/>
      </dsp:txXfrm>
    </dsp:sp>
    <dsp:sp modelId="{147B1A85-5466-401E-A1D7-F52AF4A5DCB5}">
      <dsp:nvSpPr>
        <dsp:cNvPr id="0" name=""/>
        <dsp:cNvSpPr/>
      </dsp:nvSpPr>
      <dsp:spPr>
        <a:xfrm>
          <a:off x="0" y="3107870"/>
          <a:ext cx="105156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AC7233-AD6A-4D91-9C14-69A1CBA47EF9}">
      <dsp:nvSpPr>
        <dsp:cNvPr id="0" name=""/>
        <dsp:cNvSpPr/>
      </dsp:nvSpPr>
      <dsp:spPr>
        <a:xfrm>
          <a:off x="375988" y="3387531"/>
          <a:ext cx="683614" cy="68361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278A1D-0F98-4A98-B0FA-356D17C99051}">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rtl="0">
            <a:lnSpc>
              <a:spcPct val="100000"/>
            </a:lnSpc>
            <a:spcBef>
              <a:spcPct val="0"/>
            </a:spcBef>
            <a:spcAft>
              <a:spcPct val="35000"/>
            </a:spcAft>
            <a:buNone/>
          </a:pPr>
          <a:r>
            <a:rPr lang="en-US" sz="2500" kern="1200">
              <a:latin typeface="Calibri Light" panose="020F0302020204030204"/>
            </a:rPr>
            <a:t>Wellbeing: agency, efficacy and purpose</a:t>
          </a:r>
        </a:p>
      </dsp:txBody>
      <dsp:txXfrm>
        <a:off x="1435590" y="3107870"/>
        <a:ext cx="9080009" cy="124293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6CF2D6-CFCA-4E5A-8585-45BFB757B4F8}" type="datetimeFigureOut">
              <a:t>9/15/2023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5652C7-EDCE-4FA4-BC3B-FDCED78A54F2}" type="slidenum">
              <a:t>‹#›</a:t>
            </a:fld>
            <a:endParaRPr lang="en-US"/>
          </a:p>
        </p:txBody>
      </p:sp>
    </p:spTree>
    <p:extLst>
      <p:ext uri="{BB962C8B-B14F-4D97-AF65-F5344CB8AC3E}">
        <p14:creationId xmlns:p14="http://schemas.microsoft.com/office/powerpoint/2010/main" val="2141992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 am here today with members of the 6</a:t>
            </a:r>
            <a:r>
              <a:rPr lang="en-US" baseline="30000"/>
              <a:t>th</a:t>
            </a:r>
            <a:r>
              <a:rPr lang="en-US"/>
              <a:t> Form Leadership team to talk to you about two huge leadership opportunities that we are launching this year. Turn on the news, look at your local community, and we can all see</a:t>
            </a:r>
            <a:r>
              <a:rPr lang="en-GB" sz="1800" kern="100">
                <a:effectLst/>
                <a:latin typeface="Calibri" panose="020F0502020204030204" pitchFamily="34" charset="0"/>
                <a:ea typeface="Calibri" panose="020F0502020204030204" pitchFamily="34" charset="0"/>
                <a:cs typeface="Times New Roman" panose="02020603050405020304" pitchFamily="18" charset="0"/>
              </a:rPr>
              <a:t> the problems which exist. But my challenge to you is to be involved in taking action to do something about this and actually make change. We have in school a fantastic resource in the enthusiasm, creativity and resourcefulness within our student body and with this, this year I want us to make a huge impact across our school and local community. </a:t>
            </a:r>
            <a:endParaRPr lang="en-GB"/>
          </a:p>
        </p:txBody>
      </p:sp>
      <p:sp>
        <p:nvSpPr>
          <p:cNvPr id="4" name="Slide Number Placeholder 3"/>
          <p:cNvSpPr>
            <a:spLocks noGrp="1"/>
          </p:cNvSpPr>
          <p:nvPr>
            <p:ph type="sldNum" sz="quarter" idx="5"/>
          </p:nvPr>
        </p:nvSpPr>
        <p:spPr/>
        <p:txBody>
          <a:bodyPr/>
          <a:lstStyle/>
          <a:p>
            <a:fld id="{02958D85-FA20-F347-B5B9-5CE7E49A4B84}" type="slidenum">
              <a:rPr lang="en-GB" smtClean="0"/>
              <a:t>6</a:t>
            </a:fld>
            <a:endParaRPr lang="en-GB"/>
          </a:p>
        </p:txBody>
      </p:sp>
    </p:spTree>
    <p:extLst>
      <p:ext uri="{BB962C8B-B14F-4D97-AF65-F5344CB8AC3E}">
        <p14:creationId xmlns:p14="http://schemas.microsoft.com/office/powerpoint/2010/main" val="10240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D537A-92A0-F544-9665-7B14C9D44558}" type="slidenum">
              <a:rPr lang="en-US" smtClean="0"/>
              <a:t>40</a:t>
            </a:fld>
            <a:endParaRPr lang="en-US"/>
          </a:p>
        </p:txBody>
      </p:sp>
    </p:spTree>
    <p:extLst>
      <p:ext uri="{BB962C8B-B14F-4D97-AF65-F5344CB8AC3E}">
        <p14:creationId xmlns:p14="http://schemas.microsoft.com/office/powerpoint/2010/main" val="2900989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D537A-92A0-F544-9665-7B14C9D44558}" type="slidenum">
              <a:rPr lang="en-US" smtClean="0"/>
              <a:t>41</a:t>
            </a:fld>
            <a:endParaRPr lang="en-US"/>
          </a:p>
        </p:txBody>
      </p:sp>
    </p:spTree>
    <p:extLst>
      <p:ext uri="{BB962C8B-B14F-4D97-AF65-F5344CB8AC3E}">
        <p14:creationId xmlns:p14="http://schemas.microsoft.com/office/powerpoint/2010/main" val="3125415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D537A-92A0-F544-9665-7B14C9D44558}" type="slidenum">
              <a:rPr lang="en-US" smtClean="0"/>
              <a:t>42</a:t>
            </a:fld>
            <a:endParaRPr lang="en-US"/>
          </a:p>
        </p:txBody>
      </p:sp>
    </p:spTree>
    <p:extLst>
      <p:ext uri="{BB962C8B-B14F-4D97-AF65-F5344CB8AC3E}">
        <p14:creationId xmlns:p14="http://schemas.microsoft.com/office/powerpoint/2010/main" val="1891630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D537A-92A0-F544-9665-7B14C9D44558}" type="slidenum">
              <a:rPr lang="en-US" smtClean="0"/>
              <a:t>43</a:t>
            </a:fld>
            <a:endParaRPr lang="en-US"/>
          </a:p>
        </p:txBody>
      </p:sp>
    </p:spTree>
    <p:extLst>
      <p:ext uri="{BB962C8B-B14F-4D97-AF65-F5344CB8AC3E}">
        <p14:creationId xmlns:p14="http://schemas.microsoft.com/office/powerpoint/2010/main" val="3653672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D537A-92A0-F544-9665-7B14C9D44558}" type="slidenum">
              <a:rPr lang="en-US" smtClean="0"/>
              <a:t>44</a:t>
            </a:fld>
            <a:endParaRPr lang="en-US"/>
          </a:p>
        </p:txBody>
      </p:sp>
    </p:spTree>
    <p:extLst>
      <p:ext uri="{BB962C8B-B14F-4D97-AF65-F5344CB8AC3E}">
        <p14:creationId xmlns:p14="http://schemas.microsoft.com/office/powerpoint/2010/main" val="1506793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D537A-92A0-F544-9665-7B14C9D44558}" type="slidenum">
              <a:rPr lang="en-US" smtClean="0"/>
              <a:t>45</a:t>
            </a:fld>
            <a:endParaRPr lang="en-US"/>
          </a:p>
        </p:txBody>
      </p:sp>
    </p:spTree>
    <p:extLst>
      <p:ext uri="{BB962C8B-B14F-4D97-AF65-F5344CB8AC3E}">
        <p14:creationId xmlns:p14="http://schemas.microsoft.com/office/powerpoint/2010/main" val="1152892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D537A-92A0-F544-9665-7B14C9D44558}" type="slidenum">
              <a:rPr lang="en-US" smtClean="0"/>
              <a:t>46</a:t>
            </a:fld>
            <a:endParaRPr lang="en-US"/>
          </a:p>
        </p:txBody>
      </p:sp>
    </p:spTree>
    <p:extLst>
      <p:ext uri="{BB962C8B-B14F-4D97-AF65-F5344CB8AC3E}">
        <p14:creationId xmlns:p14="http://schemas.microsoft.com/office/powerpoint/2010/main" val="2102088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https://www.media.barclays.co.uk/player/?id=172455-1973020</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0EF98AA7-B369-4A8B-BEDB-A0DC4787409D}" type="slidenum">
              <a:rPr lang="en-GB" smtClean="0"/>
              <a:t>7</a:t>
            </a:fld>
            <a:endParaRPr lang="en-GB"/>
          </a:p>
        </p:txBody>
      </p:sp>
    </p:spTree>
    <p:extLst>
      <p:ext uri="{BB962C8B-B14F-4D97-AF65-F5344CB8AC3E}">
        <p14:creationId xmlns:p14="http://schemas.microsoft.com/office/powerpoint/2010/main" val="1266280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2" name="Google Shape;16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49469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D537A-92A0-F544-9665-7B14C9D44558}" type="slidenum">
              <a:rPr lang="en-US" smtClean="0"/>
              <a:t>34</a:t>
            </a:fld>
            <a:endParaRPr lang="en-US"/>
          </a:p>
        </p:txBody>
      </p:sp>
    </p:spTree>
    <p:extLst>
      <p:ext uri="{BB962C8B-B14F-4D97-AF65-F5344CB8AC3E}">
        <p14:creationId xmlns:p14="http://schemas.microsoft.com/office/powerpoint/2010/main" val="1735441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D537A-92A0-F544-9665-7B14C9D44558}" type="slidenum">
              <a:rPr lang="en-US" smtClean="0"/>
              <a:t>35</a:t>
            </a:fld>
            <a:endParaRPr lang="en-US"/>
          </a:p>
        </p:txBody>
      </p:sp>
    </p:spTree>
    <p:extLst>
      <p:ext uri="{BB962C8B-B14F-4D97-AF65-F5344CB8AC3E}">
        <p14:creationId xmlns:p14="http://schemas.microsoft.com/office/powerpoint/2010/main" val="3550168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D537A-92A0-F544-9665-7B14C9D44558}" type="slidenum">
              <a:rPr lang="en-US" smtClean="0"/>
              <a:t>36</a:t>
            </a:fld>
            <a:endParaRPr lang="en-US"/>
          </a:p>
        </p:txBody>
      </p:sp>
    </p:spTree>
    <p:extLst>
      <p:ext uri="{BB962C8B-B14F-4D97-AF65-F5344CB8AC3E}">
        <p14:creationId xmlns:p14="http://schemas.microsoft.com/office/powerpoint/2010/main" val="4179703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D537A-92A0-F544-9665-7B14C9D44558}" type="slidenum">
              <a:rPr lang="en-US" smtClean="0"/>
              <a:t>37</a:t>
            </a:fld>
            <a:endParaRPr lang="en-US"/>
          </a:p>
        </p:txBody>
      </p:sp>
    </p:spTree>
    <p:extLst>
      <p:ext uri="{BB962C8B-B14F-4D97-AF65-F5344CB8AC3E}">
        <p14:creationId xmlns:p14="http://schemas.microsoft.com/office/powerpoint/2010/main" val="2081418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D537A-92A0-F544-9665-7B14C9D44558}" type="slidenum">
              <a:rPr lang="en-US" smtClean="0"/>
              <a:t>38</a:t>
            </a:fld>
            <a:endParaRPr lang="en-US"/>
          </a:p>
        </p:txBody>
      </p:sp>
    </p:spTree>
    <p:extLst>
      <p:ext uri="{BB962C8B-B14F-4D97-AF65-F5344CB8AC3E}">
        <p14:creationId xmlns:p14="http://schemas.microsoft.com/office/powerpoint/2010/main" val="4191015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1D537A-92A0-F544-9665-7B14C9D44558}" type="slidenum">
              <a:rPr lang="en-US" smtClean="0"/>
              <a:t>39</a:t>
            </a:fld>
            <a:endParaRPr lang="en-US"/>
          </a:p>
        </p:txBody>
      </p:sp>
    </p:spTree>
    <p:extLst>
      <p:ext uri="{BB962C8B-B14F-4D97-AF65-F5344CB8AC3E}">
        <p14:creationId xmlns:p14="http://schemas.microsoft.com/office/powerpoint/2010/main" val="390933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Welcome Slide">
    <p:bg>
      <p:bgPr>
        <a:solidFill>
          <a:srgbClr val="012346"/>
        </a:solidFill>
        <a:effectLst/>
      </p:bgPr>
    </p:bg>
    <p:spTree>
      <p:nvGrpSpPr>
        <p:cNvPr id="1" name=""/>
        <p:cNvGrpSpPr/>
        <p:nvPr/>
      </p:nvGrpSpPr>
      <p:grpSpPr>
        <a:xfrm>
          <a:off x="0" y="0"/>
          <a:ext cx="0" cy="0"/>
          <a:chOff x="0" y="0"/>
          <a:chExt cx="0" cy="0"/>
        </a:xfrm>
      </p:grpSpPr>
      <p:pic>
        <p:nvPicPr>
          <p:cNvPr id="7" name="Picture 6" descr="A large green field with buildings in the background&#10;&#10;Description automatically generated with low confidence">
            <a:extLst>
              <a:ext uri="{FF2B5EF4-FFF2-40B4-BE49-F238E27FC236}">
                <a16:creationId xmlns:a16="http://schemas.microsoft.com/office/drawing/2014/main" id="{92EBEF89-5473-9E5E-7732-5409A3CC566D}"/>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t="-2"/>
          <a:stretch/>
        </p:blipFill>
        <p:spPr>
          <a:xfrm>
            <a:off x="0" y="10"/>
            <a:ext cx="12192000" cy="6857990"/>
          </a:xfrm>
          <a:prstGeom prst="rect">
            <a:avLst/>
          </a:prstGeom>
        </p:spPr>
      </p:pic>
      <p:sp>
        <p:nvSpPr>
          <p:cNvPr id="2" name="Title 1">
            <a:extLst>
              <a:ext uri="{FF2B5EF4-FFF2-40B4-BE49-F238E27FC236}">
                <a16:creationId xmlns:a16="http://schemas.microsoft.com/office/drawing/2014/main" id="{E08284D7-D4AE-469A-A169-F352E0AE1F45}"/>
              </a:ext>
            </a:extLst>
          </p:cNvPr>
          <p:cNvSpPr>
            <a:spLocks noGrp="1"/>
          </p:cNvSpPr>
          <p:nvPr>
            <p:ph type="ctrTitle" hasCustomPrompt="1"/>
          </p:nvPr>
        </p:nvSpPr>
        <p:spPr>
          <a:xfrm>
            <a:off x="1524000" y="1122363"/>
            <a:ext cx="9144000" cy="879475"/>
          </a:xfrm>
        </p:spPr>
        <p:txBody>
          <a:bodyPr anchor="b">
            <a:normAutofit/>
          </a:bodyPr>
          <a:lstStyle>
            <a:lvl1pPr algn="ctr">
              <a:defRPr sz="3600" b="1" i="0">
                <a:solidFill>
                  <a:schemeClr val="bg1"/>
                </a:solidFill>
                <a:latin typeface="Brandon Grotesque Bold" panose="020B0503020203060202" pitchFamily="34" charset="77"/>
              </a:defRPr>
            </a:lvl1pPr>
          </a:lstStyle>
          <a:p>
            <a:r>
              <a:rPr lang="en-US"/>
              <a:t>WELCOME TO WILMSLOW HIGH SCHOOL</a:t>
            </a:r>
            <a:endParaRPr lang="en-GB"/>
          </a:p>
        </p:txBody>
      </p:sp>
      <p:sp>
        <p:nvSpPr>
          <p:cNvPr id="3" name="Subtitle 2">
            <a:extLst>
              <a:ext uri="{FF2B5EF4-FFF2-40B4-BE49-F238E27FC236}">
                <a16:creationId xmlns:a16="http://schemas.microsoft.com/office/drawing/2014/main" id="{35584C10-11E4-4662-B149-9661654D05C1}"/>
              </a:ext>
            </a:extLst>
          </p:cNvPr>
          <p:cNvSpPr>
            <a:spLocks noGrp="1"/>
          </p:cNvSpPr>
          <p:nvPr>
            <p:ph type="subTitle" idx="1" hasCustomPrompt="1"/>
          </p:nvPr>
        </p:nvSpPr>
        <p:spPr>
          <a:xfrm>
            <a:off x="1524000" y="2274277"/>
            <a:ext cx="9144000" cy="597877"/>
          </a:xfrm>
        </p:spPr>
        <p:txBody>
          <a:bodyPr/>
          <a:lstStyle>
            <a:lvl1pPr marL="0" indent="0" algn="ctr">
              <a:buNone/>
              <a:defRPr sz="2400" b="0" i="0" spc="300">
                <a:solidFill>
                  <a:schemeClr val="bg1"/>
                </a:solidFill>
                <a:latin typeface="Brandon Grotesque Medium" panose="020B0503020203060202"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OF EVENT</a:t>
            </a:r>
            <a:endParaRPr lang="en-GB"/>
          </a:p>
        </p:txBody>
      </p:sp>
      <p:pic>
        <p:nvPicPr>
          <p:cNvPr id="8" name="Picture 7" descr="Logo, company name&#10;&#10;Description automatically generated">
            <a:extLst>
              <a:ext uri="{FF2B5EF4-FFF2-40B4-BE49-F238E27FC236}">
                <a16:creationId xmlns:a16="http://schemas.microsoft.com/office/drawing/2014/main" id="{C64934D6-FFC6-8066-5DAF-1BE05476BF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63394" y="4748958"/>
            <a:ext cx="3465212" cy="1607392"/>
          </a:xfrm>
          <a:prstGeom prst="rect">
            <a:avLst/>
          </a:prstGeom>
        </p:spPr>
      </p:pic>
    </p:spTree>
    <p:extLst>
      <p:ext uri="{BB962C8B-B14F-4D97-AF65-F5344CB8AC3E}">
        <p14:creationId xmlns:p14="http://schemas.microsoft.com/office/powerpoint/2010/main" val="1997027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ew Section">
    <p:bg>
      <p:bgPr>
        <a:solidFill>
          <a:srgbClr val="012346"/>
        </a:solidFill>
        <a:effectLst/>
      </p:bgPr>
    </p:bg>
    <p:spTree>
      <p:nvGrpSpPr>
        <p:cNvPr id="1" name=""/>
        <p:cNvGrpSpPr/>
        <p:nvPr/>
      </p:nvGrpSpPr>
      <p:grpSpPr>
        <a:xfrm>
          <a:off x="0" y="0"/>
          <a:ext cx="0" cy="0"/>
          <a:chOff x="0" y="0"/>
          <a:chExt cx="0" cy="0"/>
        </a:xfrm>
      </p:grpSpPr>
      <p:pic>
        <p:nvPicPr>
          <p:cNvPr id="7" name="Picture 6" descr="A large green field with buildings in the background&#10;&#10;Description automatically generated with low confidence">
            <a:extLst>
              <a:ext uri="{FF2B5EF4-FFF2-40B4-BE49-F238E27FC236}">
                <a16:creationId xmlns:a16="http://schemas.microsoft.com/office/drawing/2014/main" id="{92EBEF89-5473-9E5E-7732-5409A3CC566D}"/>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t="-2"/>
          <a:stretch/>
        </p:blipFill>
        <p:spPr>
          <a:xfrm>
            <a:off x="0" y="10"/>
            <a:ext cx="12192000" cy="6857990"/>
          </a:xfrm>
          <a:prstGeom prst="rect">
            <a:avLst/>
          </a:prstGeom>
        </p:spPr>
      </p:pic>
      <p:pic>
        <p:nvPicPr>
          <p:cNvPr id="12" name="Picture 11" descr="A black and white sign&#10;&#10;Description automatically generated with low confidence">
            <a:extLst>
              <a:ext uri="{FF2B5EF4-FFF2-40B4-BE49-F238E27FC236}">
                <a16:creationId xmlns:a16="http://schemas.microsoft.com/office/drawing/2014/main" id="{2FF70EDB-58F4-A862-16DC-DA3366D150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0" y="6146100"/>
            <a:ext cx="2290462" cy="527384"/>
          </a:xfrm>
          <a:prstGeom prst="rect">
            <a:avLst/>
          </a:prstGeom>
        </p:spPr>
      </p:pic>
      <p:sp>
        <p:nvSpPr>
          <p:cNvPr id="13" name="Title 12">
            <a:extLst>
              <a:ext uri="{FF2B5EF4-FFF2-40B4-BE49-F238E27FC236}">
                <a16:creationId xmlns:a16="http://schemas.microsoft.com/office/drawing/2014/main" id="{44882AB2-D9F8-E506-4898-FD0B7E28F46F}"/>
              </a:ext>
            </a:extLst>
          </p:cNvPr>
          <p:cNvSpPr>
            <a:spLocks noGrp="1"/>
          </p:cNvSpPr>
          <p:nvPr>
            <p:ph type="title" hasCustomPrompt="1"/>
          </p:nvPr>
        </p:nvSpPr>
        <p:spPr>
          <a:xfrm>
            <a:off x="838200" y="1418492"/>
            <a:ext cx="10515600" cy="1295246"/>
          </a:xfrm>
        </p:spPr>
        <p:txBody>
          <a:bodyPr>
            <a:normAutofit/>
          </a:bodyPr>
          <a:lstStyle>
            <a:lvl1pPr algn="ctr">
              <a:defRPr sz="4000" b="1" i="0" spc="300">
                <a:solidFill>
                  <a:schemeClr val="bg1"/>
                </a:solidFill>
                <a:latin typeface="Brandon Grotesque Bold" panose="020B0503020203060202" pitchFamily="34" charset="77"/>
              </a:defRPr>
            </a:lvl1pPr>
          </a:lstStyle>
          <a:p>
            <a:r>
              <a:rPr lang="en-GB"/>
              <a:t>NEW SECTION</a:t>
            </a:r>
            <a:endParaRPr lang="en-US"/>
          </a:p>
        </p:txBody>
      </p:sp>
    </p:spTree>
    <p:extLst>
      <p:ext uri="{BB962C8B-B14F-4D97-AF65-F5344CB8AC3E}">
        <p14:creationId xmlns:p14="http://schemas.microsoft.com/office/powerpoint/2010/main" val="4063106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9B412-B786-4ACA-9E07-55C4A211C1A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0E42EE8-C194-44AE-82FF-40618A90361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black and white sign&#10;&#10;Description automatically generated with low confidence">
            <a:extLst>
              <a:ext uri="{FF2B5EF4-FFF2-40B4-BE49-F238E27FC236}">
                <a16:creationId xmlns:a16="http://schemas.microsoft.com/office/drawing/2014/main" id="{614B1025-1DB8-8AE7-ADCD-CBB0C45665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4807" y="6011528"/>
            <a:ext cx="2290462" cy="527384"/>
          </a:xfrm>
          <a:prstGeom prst="rect">
            <a:avLst/>
          </a:prstGeom>
        </p:spPr>
      </p:pic>
      <p:pic>
        <p:nvPicPr>
          <p:cNvPr id="9" name="Picture 8" descr="A picture containing text, outdoor, sign&#10;&#10;Description automatically generated">
            <a:extLst>
              <a:ext uri="{FF2B5EF4-FFF2-40B4-BE49-F238E27FC236}">
                <a16:creationId xmlns:a16="http://schemas.microsoft.com/office/drawing/2014/main" id="{4581472A-D6EE-BFFE-8162-9FC76589090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7792" y="6176963"/>
            <a:ext cx="2087477" cy="480646"/>
          </a:xfrm>
          <a:prstGeom prst="rect">
            <a:avLst/>
          </a:prstGeom>
        </p:spPr>
      </p:pic>
    </p:spTree>
    <p:extLst>
      <p:ext uri="{BB962C8B-B14F-4D97-AF65-F5344CB8AC3E}">
        <p14:creationId xmlns:p14="http://schemas.microsoft.com/office/powerpoint/2010/main" val="480398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Dark">
    <p:bg>
      <p:bgPr>
        <a:solidFill>
          <a:srgbClr val="01234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9B412-B786-4ACA-9E07-55C4A211C1A2}"/>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E42EE8-C194-44AE-82FF-40618A903614}"/>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916DA864-E6C4-4933-8B68-F4A1B6A6834A}"/>
              </a:ext>
            </a:extLst>
          </p:cNvPr>
          <p:cNvSpPr>
            <a:spLocks noGrp="1"/>
          </p:cNvSpPr>
          <p:nvPr>
            <p:ph type="sldNum" sz="quarter" idx="12"/>
          </p:nvPr>
        </p:nvSpPr>
        <p:spPr/>
        <p:txBody>
          <a:bodyPr/>
          <a:lstStyle/>
          <a:p>
            <a:fld id="{15BB2985-03AF-4C6A-9962-2DE219480B12}" type="slidenum">
              <a:rPr lang="en-GB" smtClean="0"/>
              <a:t>‹#›</a:t>
            </a:fld>
            <a:endParaRPr lang="en-GB"/>
          </a:p>
        </p:txBody>
      </p:sp>
      <p:pic>
        <p:nvPicPr>
          <p:cNvPr id="8" name="Picture 7" descr="A black and white sign&#10;&#10;Description automatically generated with low confidence">
            <a:extLst>
              <a:ext uri="{FF2B5EF4-FFF2-40B4-BE49-F238E27FC236}">
                <a16:creationId xmlns:a16="http://schemas.microsoft.com/office/drawing/2014/main" id="{614B1025-1DB8-8AE7-ADCD-CBB0C45665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0" y="6146100"/>
            <a:ext cx="2290462" cy="527384"/>
          </a:xfrm>
          <a:prstGeom prst="rect">
            <a:avLst/>
          </a:prstGeom>
        </p:spPr>
      </p:pic>
    </p:spTree>
    <p:extLst>
      <p:ext uri="{BB962C8B-B14F-4D97-AF65-F5344CB8AC3E}">
        <p14:creationId xmlns:p14="http://schemas.microsoft.com/office/powerpoint/2010/main" val="1671193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5E520-9DDF-4986-A4E6-3BBF9BB4C0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88D8CA2-F24A-41E7-8AB5-A650E07538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632D8202-4B3F-42B9-8196-12E9CB833D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descr="A picture containing text, outdoor, sign&#10;&#10;Description automatically generated">
            <a:extLst>
              <a:ext uri="{FF2B5EF4-FFF2-40B4-BE49-F238E27FC236}">
                <a16:creationId xmlns:a16="http://schemas.microsoft.com/office/drawing/2014/main" id="{9EDBA565-0677-8927-6CE0-D6A0A59278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7792" y="6176963"/>
            <a:ext cx="2087477" cy="480646"/>
          </a:xfrm>
          <a:prstGeom prst="rect">
            <a:avLst/>
          </a:prstGeom>
        </p:spPr>
      </p:pic>
    </p:spTree>
    <p:extLst>
      <p:ext uri="{BB962C8B-B14F-4D97-AF65-F5344CB8AC3E}">
        <p14:creationId xmlns:p14="http://schemas.microsoft.com/office/powerpoint/2010/main" val="2414939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rgbClr val="01234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5E520-9DDF-4986-A4E6-3BBF9BB4C0A3}"/>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88D8CA2-F24A-41E7-8AB5-A650E07538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632D8202-4B3F-42B9-8196-12E9CB833D1B}"/>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descr="A picture containing text, outdoor, sign&#10;&#10;Description automatically generated">
            <a:extLst>
              <a:ext uri="{FF2B5EF4-FFF2-40B4-BE49-F238E27FC236}">
                <a16:creationId xmlns:a16="http://schemas.microsoft.com/office/drawing/2014/main" id="{9EDBA565-0677-8927-6CE0-D6A0A59278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7792" y="6176963"/>
            <a:ext cx="2087477" cy="480646"/>
          </a:xfrm>
          <a:prstGeom prst="rect">
            <a:avLst/>
          </a:prstGeom>
        </p:spPr>
      </p:pic>
      <p:pic>
        <p:nvPicPr>
          <p:cNvPr id="5" name="Picture 4" descr="A black and white sign&#10;&#10;Description automatically generated with low confidence">
            <a:extLst>
              <a:ext uri="{FF2B5EF4-FFF2-40B4-BE49-F238E27FC236}">
                <a16:creationId xmlns:a16="http://schemas.microsoft.com/office/drawing/2014/main" id="{6D6540D8-E005-9EA7-34BD-8D3216EB837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0" y="6146100"/>
            <a:ext cx="2290462" cy="527384"/>
          </a:xfrm>
          <a:prstGeom prst="rect">
            <a:avLst/>
          </a:prstGeom>
        </p:spPr>
      </p:pic>
    </p:spTree>
    <p:extLst>
      <p:ext uri="{BB962C8B-B14F-4D97-AF65-F5344CB8AC3E}">
        <p14:creationId xmlns:p14="http://schemas.microsoft.com/office/powerpoint/2010/main" val="21199236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980D4-A9F4-4C51-9B14-405B7F388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B8D6C62-2EB9-4870-A9C6-9FF5600D2B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784FA4-21BA-4EBF-ADEF-BED1FFD24F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descr="A picture containing text, outdoor, sign&#10;&#10;Description automatically generated">
            <a:extLst>
              <a:ext uri="{FF2B5EF4-FFF2-40B4-BE49-F238E27FC236}">
                <a16:creationId xmlns:a16="http://schemas.microsoft.com/office/drawing/2014/main" id="{EDCD2505-6CDD-AF3C-8DB4-34CA4934A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7792" y="6176963"/>
            <a:ext cx="2087477" cy="480646"/>
          </a:xfrm>
          <a:prstGeom prst="rect">
            <a:avLst/>
          </a:prstGeom>
        </p:spPr>
      </p:pic>
    </p:spTree>
    <p:extLst>
      <p:ext uri="{BB962C8B-B14F-4D97-AF65-F5344CB8AC3E}">
        <p14:creationId xmlns:p14="http://schemas.microsoft.com/office/powerpoint/2010/main" val="3533180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ED3EA-81DD-4E44-B414-42F0753C9DB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10FF7D-D123-4D09-B0DD-4A959896D51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EA4345A-5693-4FC1-A6BA-D5F812C5747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picture containing text, outdoor, sign&#10;&#10;Description automatically generated">
            <a:extLst>
              <a:ext uri="{FF2B5EF4-FFF2-40B4-BE49-F238E27FC236}">
                <a16:creationId xmlns:a16="http://schemas.microsoft.com/office/drawing/2014/main" id="{45600F7B-1C25-8E2E-5F16-2EB16307CC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7792" y="6176963"/>
            <a:ext cx="2087477" cy="480646"/>
          </a:xfrm>
          <a:prstGeom prst="rect">
            <a:avLst/>
          </a:prstGeom>
        </p:spPr>
      </p:pic>
    </p:spTree>
    <p:extLst>
      <p:ext uri="{BB962C8B-B14F-4D97-AF65-F5344CB8AC3E}">
        <p14:creationId xmlns:p14="http://schemas.microsoft.com/office/powerpoint/2010/main" val="3212628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1_Two Content">
    <p:bg>
      <p:bgPr>
        <a:solidFill>
          <a:srgbClr val="01234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ED3EA-81DD-4E44-B414-42F0753C9DB2}"/>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E10FF7D-D123-4D09-B0DD-4A959896D51F}"/>
              </a:ext>
            </a:extLst>
          </p:cNvPr>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EA4345A-5693-4FC1-A6BA-D5F812C5747B}"/>
              </a:ext>
            </a:extLst>
          </p:cNvPr>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picture containing text, outdoor, sign&#10;&#10;Description automatically generated">
            <a:extLst>
              <a:ext uri="{FF2B5EF4-FFF2-40B4-BE49-F238E27FC236}">
                <a16:creationId xmlns:a16="http://schemas.microsoft.com/office/drawing/2014/main" id="{45600F7B-1C25-8E2E-5F16-2EB16307CC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7792" y="6176963"/>
            <a:ext cx="2087477" cy="480646"/>
          </a:xfrm>
          <a:prstGeom prst="rect">
            <a:avLst/>
          </a:prstGeom>
        </p:spPr>
      </p:pic>
      <p:pic>
        <p:nvPicPr>
          <p:cNvPr id="5" name="Picture 4" descr="A black and white sign&#10;&#10;Description automatically generated with low confidence">
            <a:extLst>
              <a:ext uri="{FF2B5EF4-FFF2-40B4-BE49-F238E27FC236}">
                <a16:creationId xmlns:a16="http://schemas.microsoft.com/office/drawing/2014/main" id="{A2484C8D-F242-0CC9-663B-F367B156E94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0" y="6146100"/>
            <a:ext cx="2290462" cy="527384"/>
          </a:xfrm>
          <a:prstGeom prst="rect">
            <a:avLst/>
          </a:prstGeom>
        </p:spPr>
      </p:pic>
    </p:spTree>
    <p:extLst>
      <p:ext uri="{BB962C8B-B14F-4D97-AF65-F5344CB8AC3E}">
        <p14:creationId xmlns:p14="http://schemas.microsoft.com/office/powerpoint/2010/main" val="19406351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59059-EE6A-446D-9B40-EA67C149589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69F593E-D264-4C30-BC8F-4B725F5573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16265C7-1903-44ED-A9D6-720A6C089C0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E508D9B-EA3F-41D4-AD74-132ADCACF8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1EEFDA8-A95E-4667-A490-19691882DE3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9D72606-547A-461F-95E9-B8B69F377B24}"/>
              </a:ext>
            </a:extLst>
          </p:cNvPr>
          <p:cNvSpPr>
            <a:spLocks noGrp="1"/>
          </p:cNvSpPr>
          <p:nvPr>
            <p:ph type="dt" sz="half" idx="10"/>
          </p:nvPr>
        </p:nvSpPr>
        <p:spPr/>
        <p:txBody>
          <a:bodyPr/>
          <a:lstStyle/>
          <a:p>
            <a:fld id="{D5FDF75A-C445-4F27-B368-05E97B3ACEA2}" type="datetimeFigureOut">
              <a:rPr lang="en-GB" smtClean="0"/>
              <a:t>15/09/2023</a:t>
            </a:fld>
            <a:endParaRPr lang="en-GB"/>
          </a:p>
        </p:txBody>
      </p:sp>
      <p:sp>
        <p:nvSpPr>
          <p:cNvPr id="8" name="Footer Placeholder 7">
            <a:extLst>
              <a:ext uri="{FF2B5EF4-FFF2-40B4-BE49-F238E27FC236}">
                <a16:creationId xmlns:a16="http://schemas.microsoft.com/office/drawing/2014/main" id="{ACECC840-68B1-4FE3-9871-000F7B65BB5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3F6C234-0BA9-4130-8C95-C38C2CE8A850}"/>
              </a:ext>
            </a:extLst>
          </p:cNvPr>
          <p:cNvSpPr>
            <a:spLocks noGrp="1"/>
          </p:cNvSpPr>
          <p:nvPr>
            <p:ph type="sldNum" sz="quarter" idx="12"/>
          </p:nvPr>
        </p:nvSpPr>
        <p:spPr/>
        <p:txBody>
          <a:bodyPr/>
          <a:lstStyle/>
          <a:p>
            <a:fld id="{15BB2985-03AF-4C6A-9962-2DE219480B12}" type="slidenum">
              <a:rPr lang="en-GB" smtClean="0"/>
              <a:t>‹#›</a:t>
            </a:fld>
            <a:endParaRPr lang="en-GB"/>
          </a:p>
        </p:txBody>
      </p:sp>
      <p:pic>
        <p:nvPicPr>
          <p:cNvPr id="10" name="Picture 9" descr="A picture containing text, outdoor, sign&#10;&#10;Description automatically generated">
            <a:extLst>
              <a:ext uri="{FF2B5EF4-FFF2-40B4-BE49-F238E27FC236}">
                <a16:creationId xmlns:a16="http://schemas.microsoft.com/office/drawing/2014/main" id="{59B10F13-0934-D5E7-67F1-201BFE5357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7792" y="6176963"/>
            <a:ext cx="2087477" cy="480646"/>
          </a:xfrm>
          <a:prstGeom prst="rect">
            <a:avLst/>
          </a:prstGeom>
        </p:spPr>
      </p:pic>
    </p:spTree>
    <p:extLst>
      <p:ext uri="{BB962C8B-B14F-4D97-AF65-F5344CB8AC3E}">
        <p14:creationId xmlns:p14="http://schemas.microsoft.com/office/powerpoint/2010/main" val="1337628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picture containing text, outdoor, sign&#10;&#10;Description automatically generated">
            <a:extLst>
              <a:ext uri="{FF2B5EF4-FFF2-40B4-BE49-F238E27FC236}">
                <a16:creationId xmlns:a16="http://schemas.microsoft.com/office/drawing/2014/main" id="{0A5194BE-1FE1-C9F6-B9F0-F6E1B3A10B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7792" y="6176963"/>
            <a:ext cx="2087477" cy="480646"/>
          </a:xfrm>
          <a:prstGeom prst="rect">
            <a:avLst/>
          </a:prstGeom>
        </p:spPr>
      </p:pic>
    </p:spTree>
    <p:extLst>
      <p:ext uri="{BB962C8B-B14F-4D97-AF65-F5344CB8AC3E}">
        <p14:creationId xmlns:p14="http://schemas.microsoft.com/office/powerpoint/2010/main" val="21712569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06D50-3DB2-DC20-4F76-623985B75B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884A03A-85CB-E960-3C32-981C5A1212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F3E6B21-1CA0-4C6A-E665-52708C9E39D3}"/>
              </a:ext>
            </a:extLst>
          </p:cNvPr>
          <p:cNvSpPr>
            <a:spLocks noGrp="1"/>
          </p:cNvSpPr>
          <p:nvPr>
            <p:ph type="dt" sz="half" idx="10"/>
          </p:nvPr>
        </p:nvSpPr>
        <p:spPr/>
        <p:txBody>
          <a:bodyPr/>
          <a:lstStyle/>
          <a:p>
            <a:fld id="{FC96DED6-5327-4AA9-A46A-849ED91B2107}" type="datetimeFigureOut">
              <a:rPr lang="en-GB" smtClean="0"/>
              <a:t>15/09/2023</a:t>
            </a:fld>
            <a:endParaRPr lang="en-GB"/>
          </a:p>
        </p:txBody>
      </p:sp>
      <p:sp>
        <p:nvSpPr>
          <p:cNvPr id="5" name="Footer Placeholder 4">
            <a:extLst>
              <a:ext uri="{FF2B5EF4-FFF2-40B4-BE49-F238E27FC236}">
                <a16:creationId xmlns:a16="http://schemas.microsoft.com/office/drawing/2014/main" id="{7A473F30-30BB-294D-5337-BE065F0CC9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F25ACA-6AD5-388E-F552-FA0712F342AA}"/>
              </a:ext>
            </a:extLst>
          </p:cNvPr>
          <p:cNvSpPr>
            <a:spLocks noGrp="1"/>
          </p:cNvSpPr>
          <p:nvPr>
            <p:ph type="sldNum" sz="quarter" idx="12"/>
          </p:nvPr>
        </p:nvSpPr>
        <p:spPr/>
        <p:txBody>
          <a:bodyPr/>
          <a:lstStyle/>
          <a:p>
            <a:fld id="{13F511DE-0ABE-48BF-A045-B57A773E18C1}" type="slidenum">
              <a:rPr lang="en-GB" smtClean="0"/>
              <a:t>‹#›</a:t>
            </a:fld>
            <a:endParaRPr lang="en-GB"/>
          </a:p>
        </p:txBody>
      </p:sp>
    </p:spTree>
    <p:extLst>
      <p:ext uri="{BB962C8B-B14F-4D97-AF65-F5344CB8AC3E}">
        <p14:creationId xmlns:p14="http://schemas.microsoft.com/office/powerpoint/2010/main" val="2214150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E6331-E971-0FBA-A670-534787C7BEB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592E073-11F4-306E-8A3A-EC052885CF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E3508B-BD4B-7801-ED8C-59BEF1C848BB}"/>
              </a:ext>
            </a:extLst>
          </p:cNvPr>
          <p:cNvSpPr>
            <a:spLocks noGrp="1"/>
          </p:cNvSpPr>
          <p:nvPr>
            <p:ph type="dt" sz="half" idx="10"/>
          </p:nvPr>
        </p:nvSpPr>
        <p:spPr/>
        <p:txBody>
          <a:bodyPr/>
          <a:lstStyle/>
          <a:p>
            <a:fld id="{FC96DED6-5327-4AA9-A46A-849ED91B2107}" type="datetimeFigureOut">
              <a:rPr lang="en-GB" smtClean="0"/>
              <a:t>15/09/2023</a:t>
            </a:fld>
            <a:endParaRPr lang="en-GB"/>
          </a:p>
        </p:txBody>
      </p:sp>
      <p:sp>
        <p:nvSpPr>
          <p:cNvPr id="5" name="Footer Placeholder 4">
            <a:extLst>
              <a:ext uri="{FF2B5EF4-FFF2-40B4-BE49-F238E27FC236}">
                <a16:creationId xmlns:a16="http://schemas.microsoft.com/office/drawing/2014/main" id="{24B7A229-D204-C29D-5C5C-C22C57DEB8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CA3F01-E58A-CFC9-AF3A-C4BFBAE4B9E7}"/>
              </a:ext>
            </a:extLst>
          </p:cNvPr>
          <p:cNvSpPr>
            <a:spLocks noGrp="1"/>
          </p:cNvSpPr>
          <p:nvPr>
            <p:ph type="sldNum" sz="quarter" idx="12"/>
          </p:nvPr>
        </p:nvSpPr>
        <p:spPr/>
        <p:txBody>
          <a:bodyPr/>
          <a:lstStyle/>
          <a:p>
            <a:fld id="{13F511DE-0ABE-48BF-A045-B57A773E18C1}" type="slidenum">
              <a:rPr lang="en-GB" smtClean="0"/>
              <a:t>‹#›</a:t>
            </a:fld>
            <a:endParaRPr lang="en-GB"/>
          </a:p>
        </p:txBody>
      </p:sp>
    </p:spTree>
    <p:extLst>
      <p:ext uri="{BB962C8B-B14F-4D97-AF65-F5344CB8AC3E}">
        <p14:creationId xmlns:p14="http://schemas.microsoft.com/office/powerpoint/2010/main" val="926420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78B5C-4EA0-F17A-63DE-407936A7FA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AC2DEE8-AFC4-8D6A-6434-E0BF69539E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2EE186-BAE0-C7A7-1366-7770788B5F6A}"/>
              </a:ext>
            </a:extLst>
          </p:cNvPr>
          <p:cNvSpPr>
            <a:spLocks noGrp="1"/>
          </p:cNvSpPr>
          <p:nvPr>
            <p:ph type="dt" sz="half" idx="10"/>
          </p:nvPr>
        </p:nvSpPr>
        <p:spPr/>
        <p:txBody>
          <a:bodyPr/>
          <a:lstStyle/>
          <a:p>
            <a:fld id="{FC96DED6-5327-4AA9-A46A-849ED91B2107}" type="datetimeFigureOut">
              <a:rPr lang="en-GB" smtClean="0"/>
              <a:t>15/09/2023</a:t>
            </a:fld>
            <a:endParaRPr lang="en-GB"/>
          </a:p>
        </p:txBody>
      </p:sp>
      <p:sp>
        <p:nvSpPr>
          <p:cNvPr id="5" name="Footer Placeholder 4">
            <a:extLst>
              <a:ext uri="{FF2B5EF4-FFF2-40B4-BE49-F238E27FC236}">
                <a16:creationId xmlns:a16="http://schemas.microsoft.com/office/drawing/2014/main" id="{F3856CA4-54EC-60EF-C41E-71C2321B31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0105D0-01A4-F003-AD63-DA806BC7562B}"/>
              </a:ext>
            </a:extLst>
          </p:cNvPr>
          <p:cNvSpPr>
            <a:spLocks noGrp="1"/>
          </p:cNvSpPr>
          <p:nvPr>
            <p:ph type="sldNum" sz="quarter" idx="12"/>
          </p:nvPr>
        </p:nvSpPr>
        <p:spPr/>
        <p:txBody>
          <a:bodyPr/>
          <a:lstStyle/>
          <a:p>
            <a:fld id="{13F511DE-0ABE-48BF-A045-B57A773E18C1}" type="slidenum">
              <a:rPr lang="en-GB" smtClean="0"/>
              <a:t>‹#›</a:t>
            </a:fld>
            <a:endParaRPr lang="en-GB"/>
          </a:p>
        </p:txBody>
      </p:sp>
    </p:spTree>
    <p:extLst>
      <p:ext uri="{BB962C8B-B14F-4D97-AF65-F5344CB8AC3E}">
        <p14:creationId xmlns:p14="http://schemas.microsoft.com/office/powerpoint/2010/main" val="1262428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15A9E-F430-A868-1114-B3D7E947D1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8AC1DAC-0FCD-2B73-F32D-0CCF2B6FC9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C567985-B95B-FC00-2C08-5E06220D2A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8B425B8-954B-825D-4CBC-53076E302025}"/>
              </a:ext>
            </a:extLst>
          </p:cNvPr>
          <p:cNvSpPr>
            <a:spLocks noGrp="1"/>
          </p:cNvSpPr>
          <p:nvPr>
            <p:ph type="dt" sz="half" idx="10"/>
          </p:nvPr>
        </p:nvSpPr>
        <p:spPr/>
        <p:txBody>
          <a:bodyPr/>
          <a:lstStyle/>
          <a:p>
            <a:fld id="{FC96DED6-5327-4AA9-A46A-849ED91B2107}" type="datetimeFigureOut">
              <a:rPr lang="en-GB" smtClean="0"/>
              <a:t>15/09/2023</a:t>
            </a:fld>
            <a:endParaRPr lang="en-GB"/>
          </a:p>
        </p:txBody>
      </p:sp>
      <p:sp>
        <p:nvSpPr>
          <p:cNvPr id="6" name="Footer Placeholder 5">
            <a:extLst>
              <a:ext uri="{FF2B5EF4-FFF2-40B4-BE49-F238E27FC236}">
                <a16:creationId xmlns:a16="http://schemas.microsoft.com/office/drawing/2014/main" id="{944F2693-DCD5-924E-F176-026C5F98A91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DB18F2-C906-37E2-59BD-6FA336F81F6F}"/>
              </a:ext>
            </a:extLst>
          </p:cNvPr>
          <p:cNvSpPr>
            <a:spLocks noGrp="1"/>
          </p:cNvSpPr>
          <p:nvPr>
            <p:ph type="sldNum" sz="quarter" idx="12"/>
          </p:nvPr>
        </p:nvSpPr>
        <p:spPr/>
        <p:txBody>
          <a:bodyPr/>
          <a:lstStyle/>
          <a:p>
            <a:fld id="{13F511DE-0ABE-48BF-A045-B57A773E18C1}" type="slidenum">
              <a:rPr lang="en-GB" smtClean="0"/>
              <a:t>‹#›</a:t>
            </a:fld>
            <a:endParaRPr lang="en-GB"/>
          </a:p>
        </p:txBody>
      </p:sp>
    </p:spTree>
    <p:extLst>
      <p:ext uri="{BB962C8B-B14F-4D97-AF65-F5344CB8AC3E}">
        <p14:creationId xmlns:p14="http://schemas.microsoft.com/office/powerpoint/2010/main" val="27457819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B8976-C800-9A06-C2D5-99D10981A86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262714D-CFC2-344C-06DB-4BE346ED43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34D780-7E84-C912-2734-27B383A622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7742B1E-D793-5D13-7D8A-D2A397CBEB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F0999A-A603-0ECF-C561-3836436A98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13935B5-8F4E-7FAC-73DE-E552396AC971}"/>
              </a:ext>
            </a:extLst>
          </p:cNvPr>
          <p:cNvSpPr>
            <a:spLocks noGrp="1"/>
          </p:cNvSpPr>
          <p:nvPr>
            <p:ph type="dt" sz="half" idx="10"/>
          </p:nvPr>
        </p:nvSpPr>
        <p:spPr/>
        <p:txBody>
          <a:bodyPr/>
          <a:lstStyle/>
          <a:p>
            <a:fld id="{FC96DED6-5327-4AA9-A46A-849ED91B2107}" type="datetimeFigureOut">
              <a:rPr lang="en-GB" smtClean="0"/>
              <a:t>15/09/2023</a:t>
            </a:fld>
            <a:endParaRPr lang="en-GB"/>
          </a:p>
        </p:txBody>
      </p:sp>
      <p:sp>
        <p:nvSpPr>
          <p:cNvPr id="8" name="Footer Placeholder 7">
            <a:extLst>
              <a:ext uri="{FF2B5EF4-FFF2-40B4-BE49-F238E27FC236}">
                <a16:creationId xmlns:a16="http://schemas.microsoft.com/office/drawing/2014/main" id="{95888F0C-B033-D0EC-2B0C-95978A5B65B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5066C72-DED7-4E0F-7A2C-92920DF42C18}"/>
              </a:ext>
            </a:extLst>
          </p:cNvPr>
          <p:cNvSpPr>
            <a:spLocks noGrp="1"/>
          </p:cNvSpPr>
          <p:nvPr>
            <p:ph type="sldNum" sz="quarter" idx="12"/>
          </p:nvPr>
        </p:nvSpPr>
        <p:spPr/>
        <p:txBody>
          <a:bodyPr/>
          <a:lstStyle/>
          <a:p>
            <a:fld id="{13F511DE-0ABE-48BF-A045-B57A773E18C1}" type="slidenum">
              <a:rPr lang="en-GB" smtClean="0"/>
              <a:t>‹#›</a:t>
            </a:fld>
            <a:endParaRPr lang="en-GB"/>
          </a:p>
        </p:txBody>
      </p:sp>
    </p:spTree>
    <p:extLst>
      <p:ext uri="{BB962C8B-B14F-4D97-AF65-F5344CB8AC3E}">
        <p14:creationId xmlns:p14="http://schemas.microsoft.com/office/powerpoint/2010/main" val="35063013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0507B-B694-9E28-DDE9-9A66DA6FFE7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ACBEE66-4715-2913-BF91-EBCE8DD0D846}"/>
              </a:ext>
            </a:extLst>
          </p:cNvPr>
          <p:cNvSpPr>
            <a:spLocks noGrp="1"/>
          </p:cNvSpPr>
          <p:nvPr>
            <p:ph type="dt" sz="half" idx="10"/>
          </p:nvPr>
        </p:nvSpPr>
        <p:spPr/>
        <p:txBody>
          <a:bodyPr/>
          <a:lstStyle/>
          <a:p>
            <a:fld id="{FC96DED6-5327-4AA9-A46A-849ED91B2107}" type="datetimeFigureOut">
              <a:rPr lang="en-GB" smtClean="0"/>
              <a:t>15/09/2023</a:t>
            </a:fld>
            <a:endParaRPr lang="en-GB"/>
          </a:p>
        </p:txBody>
      </p:sp>
      <p:sp>
        <p:nvSpPr>
          <p:cNvPr id="4" name="Footer Placeholder 3">
            <a:extLst>
              <a:ext uri="{FF2B5EF4-FFF2-40B4-BE49-F238E27FC236}">
                <a16:creationId xmlns:a16="http://schemas.microsoft.com/office/drawing/2014/main" id="{D1265995-43FB-E5BF-92B7-97965C94938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14CA687-AB1F-F94B-7E86-36938AA204B3}"/>
              </a:ext>
            </a:extLst>
          </p:cNvPr>
          <p:cNvSpPr>
            <a:spLocks noGrp="1"/>
          </p:cNvSpPr>
          <p:nvPr>
            <p:ph type="sldNum" sz="quarter" idx="12"/>
          </p:nvPr>
        </p:nvSpPr>
        <p:spPr/>
        <p:txBody>
          <a:bodyPr/>
          <a:lstStyle/>
          <a:p>
            <a:fld id="{13F511DE-0ABE-48BF-A045-B57A773E18C1}" type="slidenum">
              <a:rPr lang="en-GB" smtClean="0"/>
              <a:t>‹#›</a:t>
            </a:fld>
            <a:endParaRPr lang="en-GB"/>
          </a:p>
        </p:txBody>
      </p:sp>
    </p:spTree>
    <p:extLst>
      <p:ext uri="{BB962C8B-B14F-4D97-AF65-F5344CB8AC3E}">
        <p14:creationId xmlns:p14="http://schemas.microsoft.com/office/powerpoint/2010/main" val="23191813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6D22C1-BB11-A631-A197-BF05AA20B876}"/>
              </a:ext>
            </a:extLst>
          </p:cNvPr>
          <p:cNvSpPr>
            <a:spLocks noGrp="1"/>
          </p:cNvSpPr>
          <p:nvPr>
            <p:ph type="dt" sz="half" idx="10"/>
          </p:nvPr>
        </p:nvSpPr>
        <p:spPr/>
        <p:txBody>
          <a:bodyPr/>
          <a:lstStyle/>
          <a:p>
            <a:fld id="{FC96DED6-5327-4AA9-A46A-849ED91B2107}" type="datetimeFigureOut">
              <a:rPr lang="en-GB" smtClean="0"/>
              <a:t>15/09/2023</a:t>
            </a:fld>
            <a:endParaRPr lang="en-GB"/>
          </a:p>
        </p:txBody>
      </p:sp>
      <p:sp>
        <p:nvSpPr>
          <p:cNvPr id="3" name="Footer Placeholder 2">
            <a:extLst>
              <a:ext uri="{FF2B5EF4-FFF2-40B4-BE49-F238E27FC236}">
                <a16:creationId xmlns:a16="http://schemas.microsoft.com/office/drawing/2014/main" id="{7A951C51-17BF-AC4F-9342-BFDBC595B48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256F8E-A730-5897-A32D-A68828A5659D}"/>
              </a:ext>
            </a:extLst>
          </p:cNvPr>
          <p:cNvSpPr>
            <a:spLocks noGrp="1"/>
          </p:cNvSpPr>
          <p:nvPr>
            <p:ph type="sldNum" sz="quarter" idx="12"/>
          </p:nvPr>
        </p:nvSpPr>
        <p:spPr/>
        <p:txBody>
          <a:bodyPr/>
          <a:lstStyle/>
          <a:p>
            <a:fld id="{13F511DE-0ABE-48BF-A045-B57A773E18C1}" type="slidenum">
              <a:rPr lang="en-GB" smtClean="0"/>
              <a:t>‹#›</a:t>
            </a:fld>
            <a:endParaRPr lang="en-GB"/>
          </a:p>
        </p:txBody>
      </p:sp>
    </p:spTree>
    <p:extLst>
      <p:ext uri="{BB962C8B-B14F-4D97-AF65-F5344CB8AC3E}">
        <p14:creationId xmlns:p14="http://schemas.microsoft.com/office/powerpoint/2010/main" val="2426303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9698D-124D-88F5-C92B-D296691351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D0C5DF1-CB55-1A8D-2C99-8ED2F61344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80CA1B1-AF1B-B6DA-8E23-EB73C26B35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FABAF0-BC39-AD0E-AF68-461B4CE01E65}"/>
              </a:ext>
            </a:extLst>
          </p:cNvPr>
          <p:cNvSpPr>
            <a:spLocks noGrp="1"/>
          </p:cNvSpPr>
          <p:nvPr>
            <p:ph type="dt" sz="half" idx="10"/>
          </p:nvPr>
        </p:nvSpPr>
        <p:spPr/>
        <p:txBody>
          <a:bodyPr/>
          <a:lstStyle/>
          <a:p>
            <a:fld id="{FC96DED6-5327-4AA9-A46A-849ED91B2107}" type="datetimeFigureOut">
              <a:rPr lang="en-GB" smtClean="0"/>
              <a:t>15/09/2023</a:t>
            </a:fld>
            <a:endParaRPr lang="en-GB"/>
          </a:p>
        </p:txBody>
      </p:sp>
      <p:sp>
        <p:nvSpPr>
          <p:cNvPr id="6" name="Footer Placeholder 5">
            <a:extLst>
              <a:ext uri="{FF2B5EF4-FFF2-40B4-BE49-F238E27FC236}">
                <a16:creationId xmlns:a16="http://schemas.microsoft.com/office/drawing/2014/main" id="{FEE879A8-803A-52E8-C06B-485EEF44613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E02F810-5040-1A89-AAF1-0D3192A43FC9}"/>
              </a:ext>
            </a:extLst>
          </p:cNvPr>
          <p:cNvSpPr>
            <a:spLocks noGrp="1"/>
          </p:cNvSpPr>
          <p:nvPr>
            <p:ph type="sldNum" sz="quarter" idx="12"/>
          </p:nvPr>
        </p:nvSpPr>
        <p:spPr/>
        <p:txBody>
          <a:bodyPr/>
          <a:lstStyle/>
          <a:p>
            <a:fld id="{13F511DE-0ABE-48BF-A045-B57A773E18C1}" type="slidenum">
              <a:rPr lang="en-GB" smtClean="0"/>
              <a:t>‹#›</a:t>
            </a:fld>
            <a:endParaRPr lang="en-GB"/>
          </a:p>
        </p:txBody>
      </p:sp>
    </p:spTree>
    <p:extLst>
      <p:ext uri="{BB962C8B-B14F-4D97-AF65-F5344CB8AC3E}">
        <p14:creationId xmlns:p14="http://schemas.microsoft.com/office/powerpoint/2010/main" val="36520646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2B38-14B9-826F-33FC-FBFEB1F3F9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6DC3850-FD4C-4F53-37DB-D0C990E8C4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DC8542D-7B4B-7B20-3E5F-49A6D26B00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217890-8B82-4A3F-5D3A-5B6080113395}"/>
              </a:ext>
            </a:extLst>
          </p:cNvPr>
          <p:cNvSpPr>
            <a:spLocks noGrp="1"/>
          </p:cNvSpPr>
          <p:nvPr>
            <p:ph type="dt" sz="half" idx="10"/>
          </p:nvPr>
        </p:nvSpPr>
        <p:spPr/>
        <p:txBody>
          <a:bodyPr/>
          <a:lstStyle/>
          <a:p>
            <a:fld id="{FC96DED6-5327-4AA9-A46A-849ED91B2107}" type="datetimeFigureOut">
              <a:rPr lang="en-GB" smtClean="0"/>
              <a:t>15/09/2023</a:t>
            </a:fld>
            <a:endParaRPr lang="en-GB"/>
          </a:p>
        </p:txBody>
      </p:sp>
      <p:sp>
        <p:nvSpPr>
          <p:cNvPr id="6" name="Footer Placeholder 5">
            <a:extLst>
              <a:ext uri="{FF2B5EF4-FFF2-40B4-BE49-F238E27FC236}">
                <a16:creationId xmlns:a16="http://schemas.microsoft.com/office/drawing/2014/main" id="{A45D242B-68B1-374B-6B71-2D28447E20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B22D21-EBB0-6D72-182C-A2DF771F6865}"/>
              </a:ext>
            </a:extLst>
          </p:cNvPr>
          <p:cNvSpPr>
            <a:spLocks noGrp="1"/>
          </p:cNvSpPr>
          <p:nvPr>
            <p:ph type="sldNum" sz="quarter" idx="12"/>
          </p:nvPr>
        </p:nvSpPr>
        <p:spPr/>
        <p:txBody>
          <a:bodyPr/>
          <a:lstStyle/>
          <a:p>
            <a:fld id="{13F511DE-0ABE-48BF-A045-B57A773E18C1}" type="slidenum">
              <a:rPr lang="en-GB" smtClean="0"/>
              <a:t>‹#›</a:t>
            </a:fld>
            <a:endParaRPr lang="en-GB"/>
          </a:p>
        </p:txBody>
      </p:sp>
    </p:spTree>
    <p:extLst>
      <p:ext uri="{BB962C8B-B14F-4D97-AF65-F5344CB8AC3E}">
        <p14:creationId xmlns:p14="http://schemas.microsoft.com/office/powerpoint/2010/main" val="30689104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BDD93-C8A6-BC52-7A09-2809087F07D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8E7FB6E-2B72-CFC4-D1D3-F93A298FC4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D399B0-5792-8338-312C-1690D6F85352}"/>
              </a:ext>
            </a:extLst>
          </p:cNvPr>
          <p:cNvSpPr>
            <a:spLocks noGrp="1"/>
          </p:cNvSpPr>
          <p:nvPr>
            <p:ph type="dt" sz="half" idx="10"/>
          </p:nvPr>
        </p:nvSpPr>
        <p:spPr/>
        <p:txBody>
          <a:bodyPr/>
          <a:lstStyle/>
          <a:p>
            <a:fld id="{FC96DED6-5327-4AA9-A46A-849ED91B2107}" type="datetimeFigureOut">
              <a:rPr lang="en-GB" smtClean="0"/>
              <a:t>15/09/2023</a:t>
            </a:fld>
            <a:endParaRPr lang="en-GB"/>
          </a:p>
        </p:txBody>
      </p:sp>
      <p:sp>
        <p:nvSpPr>
          <p:cNvPr id="5" name="Footer Placeholder 4">
            <a:extLst>
              <a:ext uri="{FF2B5EF4-FFF2-40B4-BE49-F238E27FC236}">
                <a16:creationId xmlns:a16="http://schemas.microsoft.com/office/drawing/2014/main" id="{EA211A68-5CFB-58BB-7F2A-614F31DAFB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192712-2AAE-034C-1AA0-68548B9548E8}"/>
              </a:ext>
            </a:extLst>
          </p:cNvPr>
          <p:cNvSpPr>
            <a:spLocks noGrp="1"/>
          </p:cNvSpPr>
          <p:nvPr>
            <p:ph type="sldNum" sz="quarter" idx="12"/>
          </p:nvPr>
        </p:nvSpPr>
        <p:spPr/>
        <p:txBody>
          <a:bodyPr/>
          <a:lstStyle/>
          <a:p>
            <a:fld id="{13F511DE-0ABE-48BF-A045-B57A773E18C1}" type="slidenum">
              <a:rPr lang="en-GB" smtClean="0"/>
              <a:t>‹#›</a:t>
            </a:fld>
            <a:endParaRPr lang="en-GB"/>
          </a:p>
        </p:txBody>
      </p:sp>
    </p:spTree>
    <p:extLst>
      <p:ext uri="{BB962C8B-B14F-4D97-AF65-F5344CB8AC3E}">
        <p14:creationId xmlns:p14="http://schemas.microsoft.com/office/powerpoint/2010/main" val="1767167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3D230C-2209-57AC-EC7F-310C1EA99FD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49D1803-38DD-DECC-15BC-2F9EB71B1E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C11A4A-C276-6BE6-8FFE-50857F5BD6E2}"/>
              </a:ext>
            </a:extLst>
          </p:cNvPr>
          <p:cNvSpPr>
            <a:spLocks noGrp="1"/>
          </p:cNvSpPr>
          <p:nvPr>
            <p:ph type="dt" sz="half" idx="10"/>
          </p:nvPr>
        </p:nvSpPr>
        <p:spPr/>
        <p:txBody>
          <a:bodyPr/>
          <a:lstStyle/>
          <a:p>
            <a:fld id="{FC96DED6-5327-4AA9-A46A-849ED91B2107}" type="datetimeFigureOut">
              <a:rPr lang="en-GB" smtClean="0"/>
              <a:t>15/09/2023</a:t>
            </a:fld>
            <a:endParaRPr lang="en-GB"/>
          </a:p>
        </p:txBody>
      </p:sp>
      <p:sp>
        <p:nvSpPr>
          <p:cNvPr id="5" name="Footer Placeholder 4">
            <a:extLst>
              <a:ext uri="{FF2B5EF4-FFF2-40B4-BE49-F238E27FC236}">
                <a16:creationId xmlns:a16="http://schemas.microsoft.com/office/drawing/2014/main" id="{BA7A5684-1F7B-8487-E401-A69CE694B3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704BE0-E18E-A0A9-AF81-A717AA152C28}"/>
              </a:ext>
            </a:extLst>
          </p:cNvPr>
          <p:cNvSpPr>
            <a:spLocks noGrp="1"/>
          </p:cNvSpPr>
          <p:nvPr>
            <p:ph type="sldNum" sz="quarter" idx="12"/>
          </p:nvPr>
        </p:nvSpPr>
        <p:spPr/>
        <p:txBody>
          <a:bodyPr/>
          <a:lstStyle/>
          <a:p>
            <a:fld id="{13F511DE-0ABE-48BF-A045-B57A773E18C1}" type="slidenum">
              <a:rPr lang="en-GB" smtClean="0"/>
              <a:t>‹#›</a:t>
            </a:fld>
            <a:endParaRPr lang="en-GB"/>
          </a:p>
        </p:txBody>
      </p:sp>
    </p:spTree>
    <p:extLst>
      <p:ext uri="{BB962C8B-B14F-4D97-AF65-F5344CB8AC3E}">
        <p14:creationId xmlns:p14="http://schemas.microsoft.com/office/powerpoint/2010/main" val="21527641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1312E-3686-66E4-E4EE-5B87EE8C94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1B4F9A6-6F24-E663-7360-E3975C8854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759B35E-0B1A-FF10-85CE-FF85E6C36604}"/>
              </a:ext>
            </a:extLst>
          </p:cNvPr>
          <p:cNvSpPr>
            <a:spLocks noGrp="1"/>
          </p:cNvSpPr>
          <p:nvPr>
            <p:ph type="dt" sz="half" idx="10"/>
          </p:nvPr>
        </p:nvSpPr>
        <p:spPr/>
        <p:txBody>
          <a:bodyPr/>
          <a:lstStyle/>
          <a:p>
            <a:fld id="{3DA37413-F373-47C8-8FB1-0F3C5EFED050}" type="datetimeFigureOut">
              <a:rPr lang="en-GB" smtClean="0"/>
              <a:t>15/09/2023</a:t>
            </a:fld>
            <a:endParaRPr lang="en-GB"/>
          </a:p>
        </p:txBody>
      </p:sp>
      <p:sp>
        <p:nvSpPr>
          <p:cNvPr id="5" name="Footer Placeholder 4">
            <a:extLst>
              <a:ext uri="{FF2B5EF4-FFF2-40B4-BE49-F238E27FC236}">
                <a16:creationId xmlns:a16="http://schemas.microsoft.com/office/drawing/2014/main" id="{32003E38-7CA6-9A8E-622F-84A54ED3C8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43E220-08B6-5352-CF50-53A6DE6017D2}"/>
              </a:ext>
            </a:extLst>
          </p:cNvPr>
          <p:cNvSpPr>
            <a:spLocks noGrp="1"/>
          </p:cNvSpPr>
          <p:nvPr>
            <p:ph type="sldNum" sz="quarter" idx="12"/>
          </p:nvPr>
        </p:nvSpPr>
        <p:spPr/>
        <p:txBody>
          <a:bodyPr/>
          <a:lstStyle/>
          <a:p>
            <a:fld id="{D1576682-52D5-4F19-A993-3C9857B33CA8}" type="slidenum">
              <a:rPr lang="en-GB" smtClean="0"/>
              <a:t>‹#›</a:t>
            </a:fld>
            <a:endParaRPr lang="en-GB"/>
          </a:p>
        </p:txBody>
      </p:sp>
    </p:spTree>
    <p:extLst>
      <p:ext uri="{BB962C8B-B14F-4D97-AF65-F5344CB8AC3E}">
        <p14:creationId xmlns:p14="http://schemas.microsoft.com/office/powerpoint/2010/main" val="37904569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D6F54-A0A4-2E52-85EF-73AFE325C2B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D5A86D4-1CC8-85B8-AAF4-1C6E62E885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8E9E5A-CB6C-B563-1DEC-0E15960735D6}"/>
              </a:ext>
            </a:extLst>
          </p:cNvPr>
          <p:cNvSpPr>
            <a:spLocks noGrp="1"/>
          </p:cNvSpPr>
          <p:nvPr>
            <p:ph type="dt" sz="half" idx="10"/>
          </p:nvPr>
        </p:nvSpPr>
        <p:spPr/>
        <p:txBody>
          <a:bodyPr/>
          <a:lstStyle/>
          <a:p>
            <a:fld id="{3DA37413-F373-47C8-8FB1-0F3C5EFED050}" type="datetimeFigureOut">
              <a:rPr lang="en-GB" smtClean="0"/>
              <a:t>15/09/2023</a:t>
            </a:fld>
            <a:endParaRPr lang="en-GB"/>
          </a:p>
        </p:txBody>
      </p:sp>
      <p:sp>
        <p:nvSpPr>
          <p:cNvPr id="5" name="Footer Placeholder 4">
            <a:extLst>
              <a:ext uri="{FF2B5EF4-FFF2-40B4-BE49-F238E27FC236}">
                <a16:creationId xmlns:a16="http://schemas.microsoft.com/office/drawing/2014/main" id="{319116C9-464F-53D1-0641-28607187C7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62A67A-4102-8E32-726B-B0B9C4BCBE4B}"/>
              </a:ext>
            </a:extLst>
          </p:cNvPr>
          <p:cNvSpPr>
            <a:spLocks noGrp="1"/>
          </p:cNvSpPr>
          <p:nvPr>
            <p:ph type="sldNum" sz="quarter" idx="12"/>
          </p:nvPr>
        </p:nvSpPr>
        <p:spPr/>
        <p:txBody>
          <a:bodyPr/>
          <a:lstStyle/>
          <a:p>
            <a:fld id="{D1576682-52D5-4F19-A993-3C9857B33CA8}" type="slidenum">
              <a:rPr lang="en-GB" smtClean="0"/>
              <a:t>‹#›</a:t>
            </a:fld>
            <a:endParaRPr lang="en-GB"/>
          </a:p>
        </p:txBody>
      </p:sp>
    </p:spTree>
    <p:extLst>
      <p:ext uri="{BB962C8B-B14F-4D97-AF65-F5344CB8AC3E}">
        <p14:creationId xmlns:p14="http://schemas.microsoft.com/office/powerpoint/2010/main" val="8345386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93DD4-6029-80F6-8EAD-CD5E513605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4536812-E33A-35AB-9BB5-CF6672AD9E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C0696A-691C-16E8-C4C1-D8B84FAA59FC}"/>
              </a:ext>
            </a:extLst>
          </p:cNvPr>
          <p:cNvSpPr>
            <a:spLocks noGrp="1"/>
          </p:cNvSpPr>
          <p:nvPr>
            <p:ph type="dt" sz="half" idx="10"/>
          </p:nvPr>
        </p:nvSpPr>
        <p:spPr/>
        <p:txBody>
          <a:bodyPr/>
          <a:lstStyle/>
          <a:p>
            <a:fld id="{3DA37413-F373-47C8-8FB1-0F3C5EFED050}" type="datetimeFigureOut">
              <a:rPr lang="en-GB" smtClean="0"/>
              <a:t>15/09/2023</a:t>
            </a:fld>
            <a:endParaRPr lang="en-GB"/>
          </a:p>
        </p:txBody>
      </p:sp>
      <p:sp>
        <p:nvSpPr>
          <p:cNvPr id="5" name="Footer Placeholder 4">
            <a:extLst>
              <a:ext uri="{FF2B5EF4-FFF2-40B4-BE49-F238E27FC236}">
                <a16:creationId xmlns:a16="http://schemas.microsoft.com/office/drawing/2014/main" id="{705C2EE3-05F4-F42B-E2D6-95215AD15F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541A2F-00F4-B4B5-2A28-A1A233E7CB81}"/>
              </a:ext>
            </a:extLst>
          </p:cNvPr>
          <p:cNvSpPr>
            <a:spLocks noGrp="1"/>
          </p:cNvSpPr>
          <p:nvPr>
            <p:ph type="sldNum" sz="quarter" idx="12"/>
          </p:nvPr>
        </p:nvSpPr>
        <p:spPr/>
        <p:txBody>
          <a:bodyPr/>
          <a:lstStyle/>
          <a:p>
            <a:fld id="{D1576682-52D5-4F19-A993-3C9857B33CA8}" type="slidenum">
              <a:rPr lang="en-GB" smtClean="0"/>
              <a:t>‹#›</a:t>
            </a:fld>
            <a:endParaRPr lang="en-GB"/>
          </a:p>
        </p:txBody>
      </p:sp>
    </p:spTree>
    <p:extLst>
      <p:ext uri="{BB962C8B-B14F-4D97-AF65-F5344CB8AC3E}">
        <p14:creationId xmlns:p14="http://schemas.microsoft.com/office/powerpoint/2010/main" val="2763477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EC1D4-BA27-90EA-40FE-5407102825E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B38785C-A0B1-4029-FBB1-708A18F7EA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1DFB30D-B3F4-8873-BD42-538E17DE5E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FFC5BC2-7139-8A72-2E3E-14E0E8F559FF}"/>
              </a:ext>
            </a:extLst>
          </p:cNvPr>
          <p:cNvSpPr>
            <a:spLocks noGrp="1"/>
          </p:cNvSpPr>
          <p:nvPr>
            <p:ph type="dt" sz="half" idx="10"/>
          </p:nvPr>
        </p:nvSpPr>
        <p:spPr/>
        <p:txBody>
          <a:bodyPr/>
          <a:lstStyle/>
          <a:p>
            <a:fld id="{3DA37413-F373-47C8-8FB1-0F3C5EFED050}" type="datetimeFigureOut">
              <a:rPr lang="en-GB" smtClean="0"/>
              <a:t>15/09/2023</a:t>
            </a:fld>
            <a:endParaRPr lang="en-GB"/>
          </a:p>
        </p:txBody>
      </p:sp>
      <p:sp>
        <p:nvSpPr>
          <p:cNvPr id="6" name="Footer Placeholder 5">
            <a:extLst>
              <a:ext uri="{FF2B5EF4-FFF2-40B4-BE49-F238E27FC236}">
                <a16:creationId xmlns:a16="http://schemas.microsoft.com/office/drawing/2014/main" id="{A494B44F-F5DC-79E9-51BC-6B0954BBB39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DB7517-7F6C-94C1-107B-659622C0FEC9}"/>
              </a:ext>
            </a:extLst>
          </p:cNvPr>
          <p:cNvSpPr>
            <a:spLocks noGrp="1"/>
          </p:cNvSpPr>
          <p:nvPr>
            <p:ph type="sldNum" sz="quarter" idx="12"/>
          </p:nvPr>
        </p:nvSpPr>
        <p:spPr/>
        <p:txBody>
          <a:bodyPr/>
          <a:lstStyle/>
          <a:p>
            <a:fld id="{D1576682-52D5-4F19-A993-3C9857B33CA8}" type="slidenum">
              <a:rPr lang="en-GB" smtClean="0"/>
              <a:t>‹#›</a:t>
            </a:fld>
            <a:endParaRPr lang="en-GB"/>
          </a:p>
        </p:txBody>
      </p:sp>
    </p:spTree>
    <p:extLst>
      <p:ext uri="{BB962C8B-B14F-4D97-AF65-F5344CB8AC3E}">
        <p14:creationId xmlns:p14="http://schemas.microsoft.com/office/powerpoint/2010/main" val="14416677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1C71A-B66F-4C3A-565B-2FA497FB384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40C445E-7612-42E7-D725-B06E30269D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F48065-41D1-A692-258E-70882AC807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AFEC35F-0393-9B7C-66F0-F4D993AAE4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5EE2DF-EFA2-C681-3739-9ED9139A1F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4FD8EF-012A-A99B-70B8-81EE955CCD8D}"/>
              </a:ext>
            </a:extLst>
          </p:cNvPr>
          <p:cNvSpPr>
            <a:spLocks noGrp="1"/>
          </p:cNvSpPr>
          <p:nvPr>
            <p:ph type="dt" sz="half" idx="10"/>
          </p:nvPr>
        </p:nvSpPr>
        <p:spPr/>
        <p:txBody>
          <a:bodyPr/>
          <a:lstStyle/>
          <a:p>
            <a:fld id="{3DA37413-F373-47C8-8FB1-0F3C5EFED050}" type="datetimeFigureOut">
              <a:rPr lang="en-GB" smtClean="0"/>
              <a:t>15/09/2023</a:t>
            </a:fld>
            <a:endParaRPr lang="en-GB"/>
          </a:p>
        </p:txBody>
      </p:sp>
      <p:sp>
        <p:nvSpPr>
          <p:cNvPr id="8" name="Footer Placeholder 7">
            <a:extLst>
              <a:ext uri="{FF2B5EF4-FFF2-40B4-BE49-F238E27FC236}">
                <a16:creationId xmlns:a16="http://schemas.microsoft.com/office/drawing/2014/main" id="{208B0EA7-B439-069A-F4FE-A3667E4C685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3D760AC-30AD-4475-F023-48B0A9C7F744}"/>
              </a:ext>
            </a:extLst>
          </p:cNvPr>
          <p:cNvSpPr>
            <a:spLocks noGrp="1"/>
          </p:cNvSpPr>
          <p:nvPr>
            <p:ph type="sldNum" sz="quarter" idx="12"/>
          </p:nvPr>
        </p:nvSpPr>
        <p:spPr/>
        <p:txBody>
          <a:bodyPr/>
          <a:lstStyle/>
          <a:p>
            <a:fld id="{D1576682-52D5-4F19-A993-3C9857B33CA8}" type="slidenum">
              <a:rPr lang="en-GB" smtClean="0"/>
              <a:t>‹#›</a:t>
            </a:fld>
            <a:endParaRPr lang="en-GB"/>
          </a:p>
        </p:txBody>
      </p:sp>
    </p:spTree>
    <p:extLst>
      <p:ext uri="{BB962C8B-B14F-4D97-AF65-F5344CB8AC3E}">
        <p14:creationId xmlns:p14="http://schemas.microsoft.com/office/powerpoint/2010/main" val="7619852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59D5C-39B8-F234-197F-1AE0DCA09A3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8DE3368-4CC4-DFC9-3349-6C2415A68ED6}"/>
              </a:ext>
            </a:extLst>
          </p:cNvPr>
          <p:cNvSpPr>
            <a:spLocks noGrp="1"/>
          </p:cNvSpPr>
          <p:nvPr>
            <p:ph type="dt" sz="half" idx="10"/>
          </p:nvPr>
        </p:nvSpPr>
        <p:spPr/>
        <p:txBody>
          <a:bodyPr/>
          <a:lstStyle/>
          <a:p>
            <a:fld id="{3DA37413-F373-47C8-8FB1-0F3C5EFED050}" type="datetimeFigureOut">
              <a:rPr lang="en-GB" smtClean="0"/>
              <a:t>15/09/2023</a:t>
            </a:fld>
            <a:endParaRPr lang="en-GB"/>
          </a:p>
        </p:txBody>
      </p:sp>
      <p:sp>
        <p:nvSpPr>
          <p:cNvPr id="4" name="Footer Placeholder 3">
            <a:extLst>
              <a:ext uri="{FF2B5EF4-FFF2-40B4-BE49-F238E27FC236}">
                <a16:creationId xmlns:a16="http://schemas.microsoft.com/office/drawing/2014/main" id="{CB8ED362-11C0-E1F6-F2F6-FCA46252CF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D4E174E-727F-76E2-A771-144E27468747}"/>
              </a:ext>
            </a:extLst>
          </p:cNvPr>
          <p:cNvSpPr>
            <a:spLocks noGrp="1"/>
          </p:cNvSpPr>
          <p:nvPr>
            <p:ph type="sldNum" sz="quarter" idx="12"/>
          </p:nvPr>
        </p:nvSpPr>
        <p:spPr/>
        <p:txBody>
          <a:bodyPr/>
          <a:lstStyle/>
          <a:p>
            <a:fld id="{D1576682-52D5-4F19-A993-3C9857B33CA8}" type="slidenum">
              <a:rPr lang="en-GB" smtClean="0"/>
              <a:t>‹#›</a:t>
            </a:fld>
            <a:endParaRPr lang="en-GB"/>
          </a:p>
        </p:txBody>
      </p:sp>
    </p:spTree>
    <p:extLst>
      <p:ext uri="{BB962C8B-B14F-4D97-AF65-F5344CB8AC3E}">
        <p14:creationId xmlns:p14="http://schemas.microsoft.com/office/powerpoint/2010/main" val="158262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9D0385-A84A-536A-9EBE-9D472800E683}"/>
              </a:ext>
            </a:extLst>
          </p:cNvPr>
          <p:cNvSpPr>
            <a:spLocks noGrp="1"/>
          </p:cNvSpPr>
          <p:nvPr>
            <p:ph type="dt" sz="half" idx="10"/>
          </p:nvPr>
        </p:nvSpPr>
        <p:spPr/>
        <p:txBody>
          <a:bodyPr/>
          <a:lstStyle/>
          <a:p>
            <a:fld id="{3DA37413-F373-47C8-8FB1-0F3C5EFED050}" type="datetimeFigureOut">
              <a:rPr lang="en-GB" smtClean="0"/>
              <a:t>15/09/2023</a:t>
            </a:fld>
            <a:endParaRPr lang="en-GB"/>
          </a:p>
        </p:txBody>
      </p:sp>
      <p:sp>
        <p:nvSpPr>
          <p:cNvPr id="3" name="Footer Placeholder 2">
            <a:extLst>
              <a:ext uri="{FF2B5EF4-FFF2-40B4-BE49-F238E27FC236}">
                <a16:creationId xmlns:a16="http://schemas.microsoft.com/office/drawing/2014/main" id="{7CBF5446-1A7A-7EE6-DABB-A3693B92A4C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428575D-4668-26FC-56CD-E975E5D16FAE}"/>
              </a:ext>
            </a:extLst>
          </p:cNvPr>
          <p:cNvSpPr>
            <a:spLocks noGrp="1"/>
          </p:cNvSpPr>
          <p:nvPr>
            <p:ph type="sldNum" sz="quarter" idx="12"/>
          </p:nvPr>
        </p:nvSpPr>
        <p:spPr/>
        <p:txBody>
          <a:bodyPr/>
          <a:lstStyle/>
          <a:p>
            <a:fld id="{D1576682-52D5-4F19-A993-3C9857B33CA8}" type="slidenum">
              <a:rPr lang="en-GB" smtClean="0"/>
              <a:t>‹#›</a:t>
            </a:fld>
            <a:endParaRPr lang="en-GB"/>
          </a:p>
        </p:txBody>
      </p:sp>
    </p:spTree>
    <p:extLst>
      <p:ext uri="{BB962C8B-B14F-4D97-AF65-F5344CB8AC3E}">
        <p14:creationId xmlns:p14="http://schemas.microsoft.com/office/powerpoint/2010/main" val="3363776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D74C7-892A-9320-4FF0-CA2426E612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5581756-B3C4-5D16-8C39-60DCC8CAB5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A378887-0CB1-3C58-0BBF-BF55E8D601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503E23-F952-170F-13BB-ECDF7EFA2E1E}"/>
              </a:ext>
            </a:extLst>
          </p:cNvPr>
          <p:cNvSpPr>
            <a:spLocks noGrp="1"/>
          </p:cNvSpPr>
          <p:nvPr>
            <p:ph type="dt" sz="half" idx="10"/>
          </p:nvPr>
        </p:nvSpPr>
        <p:spPr/>
        <p:txBody>
          <a:bodyPr/>
          <a:lstStyle/>
          <a:p>
            <a:fld id="{3DA37413-F373-47C8-8FB1-0F3C5EFED050}" type="datetimeFigureOut">
              <a:rPr lang="en-GB" smtClean="0"/>
              <a:t>15/09/2023</a:t>
            </a:fld>
            <a:endParaRPr lang="en-GB"/>
          </a:p>
        </p:txBody>
      </p:sp>
      <p:sp>
        <p:nvSpPr>
          <p:cNvPr id="6" name="Footer Placeholder 5">
            <a:extLst>
              <a:ext uri="{FF2B5EF4-FFF2-40B4-BE49-F238E27FC236}">
                <a16:creationId xmlns:a16="http://schemas.microsoft.com/office/drawing/2014/main" id="{C2D80E2F-B933-27F9-BCE0-13C6EF8B36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050365E-BCE5-339A-7320-D3735706E440}"/>
              </a:ext>
            </a:extLst>
          </p:cNvPr>
          <p:cNvSpPr>
            <a:spLocks noGrp="1"/>
          </p:cNvSpPr>
          <p:nvPr>
            <p:ph type="sldNum" sz="quarter" idx="12"/>
          </p:nvPr>
        </p:nvSpPr>
        <p:spPr/>
        <p:txBody>
          <a:bodyPr/>
          <a:lstStyle/>
          <a:p>
            <a:fld id="{D1576682-52D5-4F19-A993-3C9857B33CA8}" type="slidenum">
              <a:rPr lang="en-GB" smtClean="0"/>
              <a:t>‹#›</a:t>
            </a:fld>
            <a:endParaRPr lang="en-GB"/>
          </a:p>
        </p:txBody>
      </p:sp>
    </p:spTree>
    <p:extLst>
      <p:ext uri="{BB962C8B-B14F-4D97-AF65-F5344CB8AC3E}">
        <p14:creationId xmlns:p14="http://schemas.microsoft.com/office/powerpoint/2010/main" val="29780803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329E6-FD50-E6E5-F89D-7BEF1BC755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2254B69-EC66-928A-9E5B-C6405C5C4A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5C7C88F-60C4-8330-E8CD-4F4ECACA4C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64C10F-51A3-7484-D07B-62F57C2F0E61}"/>
              </a:ext>
            </a:extLst>
          </p:cNvPr>
          <p:cNvSpPr>
            <a:spLocks noGrp="1"/>
          </p:cNvSpPr>
          <p:nvPr>
            <p:ph type="dt" sz="half" idx="10"/>
          </p:nvPr>
        </p:nvSpPr>
        <p:spPr/>
        <p:txBody>
          <a:bodyPr/>
          <a:lstStyle/>
          <a:p>
            <a:fld id="{3DA37413-F373-47C8-8FB1-0F3C5EFED050}" type="datetimeFigureOut">
              <a:rPr lang="en-GB" smtClean="0"/>
              <a:t>15/09/2023</a:t>
            </a:fld>
            <a:endParaRPr lang="en-GB"/>
          </a:p>
        </p:txBody>
      </p:sp>
      <p:sp>
        <p:nvSpPr>
          <p:cNvPr id="6" name="Footer Placeholder 5">
            <a:extLst>
              <a:ext uri="{FF2B5EF4-FFF2-40B4-BE49-F238E27FC236}">
                <a16:creationId xmlns:a16="http://schemas.microsoft.com/office/drawing/2014/main" id="{CB9B68BF-8579-9CD8-9667-5AB98F78886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C2AD5E-33B0-15E0-0E9B-27A1ED093B46}"/>
              </a:ext>
            </a:extLst>
          </p:cNvPr>
          <p:cNvSpPr>
            <a:spLocks noGrp="1"/>
          </p:cNvSpPr>
          <p:nvPr>
            <p:ph type="sldNum" sz="quarter" idx="12"/>
          </p:nvPr>
        </p:nvSpPr>
        <p:spPr/>
        <p:txBody>
          <a:bodyPr/>
          <a:lstStyle/>
          <a:p>
            <a:fld id="{D1576682-52D5-4F19-A993-3C9857B33CA8}" type="slidenum">
              <a:rPr lang="en-GB" smtClean="0"/>
              <a:t>‹#›</a:t>
            </a:fld>
            <a:endParaRPr lang="en-GB"/>
          </a:p>
        </p:txBody>
      </p:sp>
    </p:spTree>
    <p:extLst>
      <p:ext uri="{BB962C8B-B14F-4D97-AF65-F5344CB8AC3E}">
        <p14:creationId xmlns:p14="http://schemas.microsoft.com/office/powerpoint/2010/main" val="14344832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B9968-C3F5-0BE2-C225-F90010F4592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7074A9-6355-25C1-E800-AAA15BF669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C3A777-4529-6348-E7C4-DE62BF7809D4}"/>
              </a:ext>
            </a:extLst>
          </p:cNvPr>
          <p:cNvSpPr>
            <a:spLocks noGrp="1"/>
          </p:cNvSpPr>
          <p:nvPr>
            <p:ph type="dt" sz="half" idx="10"/>
          </p:nvPr>
        </p:nvSpPr>
        <p:spPr/>
        <p:txBody>
          <a:bodyPr/>
          <a:lstStyle/>
          <a:p>
            <a:fld id="{3DA37413-F373-47C8-8FB1-0F3C5EFED050}" type="datetimeFigureOut">
              <a:rPr lang="en-GB" smtClean="0"/>
              <a:t>15/09/2023</a:t>
            </a:fld>
            <a:endParaRPr lang="en-GB"/>
          </a:p>
        </p:txBody>
      </p:sp>
      <p:sp>
        <p:nvSpPr>
          <p:cNvPr id="5" name="Footer Placeholder 4">
            <a:extLst>
              <a:ext uri="{FF2B5EF4-FFF2-40B4-BE49-F238E27FC236}">
                <a16:creationId xmlns:a16="http://schemas.microsoft.com/office/drawing/2014/main" id="{8CEAEA13-63E4-D9A9-E5B3-B8889E21AD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017575-D205-D1DB-D944-E6CB887F89E7}"/>
              </a:ext>
            </a:extLst>
          </p:cNvPr>
          <p:cNvSpPr>
            <a:spLocks noGrp="1"/>
          </p:cNvSpPr>
          <p:nvPr>
            <p:ph type="sldNum" sz="quarter" idx="12"/>
          </p:nvPr>
        </p:nvSpPr>
        <p:spPr/>
        <p:txBody>
          <a:bodyPr/>
          <a:lstStyle/>
          <a:p>
            <a:fld id="{D1576682-52D5-4F19-A993-3C9857B33CA8}" type="slidenum">
              <a:rPr lang="en-GB" smtClean="0"/>
              <a:t>‹#›</a:t>
            </a:fld>
            <a:endParaRPr lang="en-GB"/>
          </a:p>
        </p:txBody>
      </p:sp>
    </p:spTree>
    <p:extLst>
      <p:ext uri="{BB962C8B-B14F-4D97-AF65-F5344CB8AC3E}">
        <p14:creationId xmlns:p14="http://schemas.microsoft.com/office/powerpoint/2010/main" val="18212486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1BB014-7F38-3DD3-628C-17E714EAA28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61F98C5-6147-8225-7AEC-DC845B2361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FF6F3C-42CF-2684-FC9B-3904EFEB8094}"/>
              </a:ext>
            </a:extLst>
          </p:cNvPr>
          <p:cNvSpPr>
            <a:spLocks noGrp="1"/>
          </p:cNvSpPr>
          <p:nvPr>
            <p:ph type="dt" sz="half" idx="10"/>
          </p:nvPr>
        </p:nvSpPr>
        <p:spPr/>
        <p:txBody>
          <a:bodyPr/>
          <a:lstStyle/>
          <a:p>
            <a:fld id="{3DA37413-F373-47C8-8FB1-0F3C5EFED050}" type="datetimeFigureOut">
              <a:rPr lang="en-GB" smtClean="0"/>
              <a:t>15/09/2023</a:t>
            </a:fld>
            <a:endParaRPr lang="en-GB"/>
          </a:p>
        </p:txBody>
      </p:sp>
      <p:sp>
        <p:nvSpPr>
          <p:cNvPr id="5" name="Footer Placeholder 4">
            <a:extLst>
              <a:ext uri="{FF2B5EF4-FFF2-40B4-BE49-F238E27FC236}">
                <a16:creationId xmlns:a16="http://schemas.microsoft.com/office/drawing/2014/main" id="{76B875E9-8BEB-1D80-09AD-E7E1C0F1F4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10A3DF-5B9E-5047-970C-7F327D07669C}"/>
              </a:ext>
            </a:extLst>
          </p:cNvPr>
          <p:cNvSpPr>
            <a:spLocks noGrp="1"/>
          </p:cNvSpPr>
          <p:nvPr>
            <p:ph type="sldNum" sz="quarter" idx="12"/>
          </p:nvPr>
        </p:nvSpPr>
        <p:spPr/>
        <p:txBody>
          <a:bodyPr/>
          <a:lstStyle/>
          <a:p>
            <a:fld id="{D1576682-52D5-4F19-A993-3C9857B33CA8}" type="slidenum">
              <a:rPr lang="en-GB" smtClean="0"/>
              <a:t>‹#›</a:t>
            </a:fld>
            <a:endParaRPr lang="en-GB"/>
          </a:p>
        </p:txBody>
      </p:sp>
    </p:spTree>
    <p:extLst>
      <p:ext uri="{BB962C8B-B14F-4D97-AF65-F5344CB8AC3E}">
        <p14:creationId xmlns:p14="http://schemas.microsoft.com/office/powerpoint/2010/main" val="2063388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GB"/>
              <a:t>Click to edit Master title style</a:t>
            </a:r>
            <a:endParaRPr lang="en-US"/>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48A87A34-81AB-432B-8DAE-1953F412C126}" type="datetimeFigureOut">
              <a:rPr lang="en-US" dirty="0"/>
              <a:t>9/15/2023</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dirty="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GB"/>
              <a:t>Click to edit Master title style</a:t>
            </a:r>
            <a:endParaRPr lang="en-US"/>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GB"/>
              <a:t>Click to edit Master title style</a:t>
            </a:r>
            <a:endParaRPr lang="en-US"/>
          </a:p>
        </p:txBody>
      </p:sp>
      <p:sp>
        <p:nvSpPr>
          <p:cNvPr id="3" name="Content Placeholder 2"/>
          <p:cNvSpPr>
            <a:spLocks noGrp="1"/>
          </p:cNvSpPr>
          <p:nvPr>
            <p:ph sz="half" idx="1"/>
          </p:nvPr>
        </p:nvSpPr>
        <p:spPr>
          <a:xfrm>
            <a:off x="1447331" y="2010878"/>
            <a:ext cx="4645152" cy="344859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413771" y="2017343"/>
            <a:ext cx="4645152" cy="34415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48A87A34-81AB-432B-8DAE-1953F412C126}" type="datetimeFigureOut">
              <a:rPr lang="en-US" dirty="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GB"/>
              <a:t>Click to edit Master title style</a:t>
            </a:r>
            <a:endParaRPr lang="en-US"/>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8A87A34-81AB-432B-8DAE-1953F412C126}" type="datetimeFigureOut">
              <a:rPr lang="en-US" dirty="0"/>
              <a:t>9/15/2023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48A87A34-81AB-432B-8DAE-1953F412C126}" type="datetimeFigureOut">
              <a:rPr lang="en-US" dirty="0"/>
              <a:t>9/15/2023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GB"/>
              <a:t>Click to edit Master title style</a:t>
            </a:r>
            <a:endParaRPr lang="en-US"/>
          </a:p>
        </p:txBody>
      </p:sp>
      <p:sp>
        <p:nvSpPr>
          <p:cNvPr id="3" name="Content Placeholder 2"/>
          <p:cNvSpPr>
            <a:spLocks noGrp="1"/>
          </p:cNvSpPr>
          <p:nvPr>
            <p:ph idx="1"/>
          </p:nvPr>
        </p:nvSpPr>
        <p:spPr>
          <a:xfrm>
            <a:off x="5043714" y="798974"/>
            <a:ext cx="6012470" cy="4658826"/>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9/15/2023</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dirty="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dirty="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B839D-A4A0-D388-4F8D-AA2F573B7D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D36FBEC-6DE3-3498-73D8-3D8013E8C4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DD9E091-6C9D-4F33-9DAB-745A1EDE1AF3}"/>
              </a:ext>
            </a:extLst>
          </p:cNvPr>
          <p:cNvSpPr>
            <a:spLocks noGrp="1"/>
          </p:cNvSpPr>
          <p:nvPr>
            <p:ph type="dt" sz="half" idx="10"/>
          </p:nvPr>
        </p:nvSpPr>
        <p:spPr/>
        <p:txBody>
          <a:bodyPr/>
          <a:lstStyle/>
          <a:p>
            <a:fld id="{1A3D2F0E-31AB-4449-953A-7FD13C6592D8}" type="datetimeFigureOut">
              <a:rPr lang="en-GB" smtClean="0"/>
              <a:t>15/09/2023</a:t>
            </a:fld>
            <a:endParaRPr lang="en-GB"/>
          </a:p>
        </p:txBody>
      </p:sp>
      <p:sp>
        <p:nvSpPr>
          <p:cNvPr id="5" name="Footer Placeholder 4">
            <a:extLst>
              <a:ext uri="{FF2B5EF4-FFF2-40B4-BE49-F238E27FC236}">
                <a16:creationId xmlns:a16="http://schemas.microsoft.com/office/drawing/2014/main" id="{5B60C924-F440-B343-A7B4-FB43509FFB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D9AD4A-0B03-F130-BCEE-413028723AC5}"/>
              </a:ext>
            </a:extLst>
          </p:cNvPr>
          <p:cNvSpPr>
            <a:spLocks noGrp="1"/>
          </p:cNvSpPr>
          <p:nvPr>
            <p:ph type="sldNum" sz="quarter" idx="12"/>
          </p:nvPr>
        </p:nvSpPr>
        <p:spPr/>
        <p:txBody>
          <a:bodyPr/>
          <a:lstStyle/>
          <a:p>
            <a:fld id="{FB6BC968-B172-40D6-A416-42676018CFF0}" type="slidenum">
              <a:rPr lang="en-GB" smtClean="0"/>
              <a:t>‹#›</a:t>
            </a:fld>
            <a:endParaRPr lang="en-GB"/>
          </a:p>
        </p:txBody>
      </p:sp>
    </p:spTree>
    <p:extLst>
      <p:ext uri="{BB962C8B-B14F-4D97-AF65-F5344CB8AC3E}">
        <p14:creationId xmlns:p14="http://schemas.microsoft.com/office/powerpoint/2010/main" val="34683199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26ED-103E-468C-9ABD-BE25B1BDE77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F8B2415-3EA7-6E83-46FA-43A047191B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0E47D12-A3AB-2A9B-6567-5177511AC07C}"/>
              </a:ext>
            </a:extLst>
          </p:cNvPr>
          <p:cNvSpPr>
            <a:spLocks noGrp="1"/>
          </p:cNvSpPr>
          <p:nvPr>
            <p:ph type="dt" sz="half" idx="10"/>
          </p:nvPr>
        </p:nvSpPr>
        <p:spPr/>
        <p:txBody>
          <a:bodyPr/>
          <a:lstStyle/>
          <a:p>
            <a:fld id="{1A3D2F0E-31AB-4449-953A-7FD13C6592D8}" type="datetimeFigureOut">
              <a:rPr lang="en-GB" smtClean="0"/>
              <a:t>15/09/2023</a:t>
            </a:fld>
            <a:endParaRPr lang="en-GB"/>
          </a:p>
        </p:txBody>
      </p:sp>
      <p:sp>
        <p:nvSpPr>
          <p:cNvPr id="5" name="Footer Placeholder 4">
            <a:extLst>
              <a:ext uri="{FF2B5EF4-FFF2-40B4-BE49-F238E27FC236}">
                <a16:creationId xmlns:a16="http://schemas.microsoft.com/office/drawing/2014/main" id="{08993081-2CAB-9879-6AA3-994D030790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733703-9183-1554-62CA-0C4122095231}"/>
              </a:ext>
            </a:extLst>
          </p:cNvPr>
          <p:cNvSpPr>
            <a:spLocks noGrp="1"/>
          </p:cNvSpPr>
          <p:nvPr>
            <p:ph type="sldNum" sz="quarter" idx="12"/>
          </p:nvPr>
        </p:nvSpPr>
        <p:spPr/>
        <p:txBody>
          <a:bodyPr/>
          <a:lstStyle/>
          <a:p>
            <a:fld id="{FB6BC968-B172-40D6-A416-42676018CFF0}" type="slidenum">
              <a:rPr lang="en-GB" smtClean="0"/>
              <a:t>‹#›</a:t>
            </a:fld>
            <a:endParaRPr lang="en-GB"/>
          </a:p>
        </p:txBody>
      </p:sp>
    </p:spTree>
    <p:extLst>
      <p:ext uri="{BB962C8B-B14F-4D97-AF65-F5344CB8AC3E}">
        <p14:creationId xmlns:p14="http://schemas.microsoft.com/office/powerpoint/2010/main" val="29293459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4813D-008E-5F1F-DF1F-D7ABC36B71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3435FC2-157D-8AE9-1590-D21ADD18A6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BAD9CB-7306-69C0-256B-DFC2920BAAFE}"/>
              </a:ext>
            </a:extLst>
          </p:cNvPr>
          <p:cNvSpPr>
            <a:spLocks noGrp="1"/>
          </p:cNvSpPr>
          <p:nvPr>
            <p:ph type="dt" sz="half" idx="10"/>
          </p:nvPr>
        </p:nvSpPr>
        <p:spPr/>
        <p:txBody>
          <a:bodyPr/>
          <a:lstStyle/>
          <a:p>
            <a:fld id="{1A3D2F0E-31AB-4449-953A-7FD13C6592D8}" type="datetimeFigureOut">
              <a:rPr lang="en-GB" smtClean="0"/>
              <a:t>15/09/2023</a:t>
            </a:fld>
            <a:endParaRPr lang="en-GB"/>
          </a:p>
        </p:txBody>
      </p:sp>
      <p:sp>
        <p:nvSpPr>
          <p:cNvPr id="5" name="Footer Placeholder 4">
            <a:extLst>
              <a:ext uri="{FF2B5EF4-FFF2-40B4-BE49-F238E27FC236}">
                <a16:creationId xmlns:a16="http://schemas.microsoft.com/office/drawing/2014/main" id="{C3569D8E-DA30-A6EF-6464-E19AF77A3A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1584B7-9314-7FE0-31E6-CA9BB32DA8EF}"/>
              </a:ext>
            </a:extLst>
          </p:cNvPr>
          <p:cNvSpPr>
            <a:spLocks noGrp="1"/>
          </p:cNvSpPr>
          <p:nvPr>
            <p:ph type="sldNum" sz="quarter" idx="12"/>
          </p:nvPr>
        </p:nvSpPr>
        <p:spPr/>
        <p:txBody>
          <a:bodyPr/>
          <a:lstStyle/>
          <a:p>
            <a:fld id="{FB6BC968-B172-40D6-A416-42676018CFF0}" type="slidenum">
              <a:rPr lang="en-GB" smtClean="0"/>
              <a:t>‹#›</a:t>
            </a:fld>
            <a:endParaRPr lang="en-GB"/>
          </a:p>
        </p:txBody>
      </p:sp>
    </p:spTree>
    <p:extLst>
      <p:ext uri="{BB962C8B-B14F-4D97-AF65-F5344CB8AC3E}">
        <p14:creationId xmlns:p14="http://schemas.microsoft.com/office/powerpoint/2010/main" val="20736201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CC1C3-4476-5259-A819-A0A7F52E4CA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99CA46-BC87-8B94-70C2-6B29112D7B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9226D38-DE36-74BE-9D7D-3B1C9F51FE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21D2883-8548-CB58-7DF8-66303106F8D8}"/>
              </a:ext>
            </a:extLst>
          </p:cNvPr>
          <p:cNvSpPr>
            <a:spLocks noGrp="1"/>
          </p:cNvSpPr>
          <p:nvPr>
            <p:ph type="dt" sz="half" idx="10"/>
          </p:nvPr>
        </p:nvSpPr>
        <p:spPr/>
        <p:txBody>
          <a:bodyPr/>
          <a:lstStyle/>
          <a:p>
            <a:fld id="{1A3D2F0E-31AB-4449-953A-7FD13C6592D8}" type="datetimeFigureOut">
              <a:rPr lang="en-GB" smtClean="0"/>
              <a:t>15/09/2023</a:t>
            </a:fld>
            <a:endParaRPr lang="en-GB"/>
          </a:p>
        </p:txBody>
      </p:sp>
      <p:sp>
        <p:nvSpPr>
          <p:cNvPr id="6" name="Footer Placeholder 5">
            <a:extLst>
              <a:ext uri="{FF2B5EF4-FFF2-40B4-BE49-F238E27FC236}">
                <a16:creationId xmlns:a16="http://schemas.microsoft.com/office/drawing/2014/main" id="{3D97CC95-A062-26A5-8149-62965377CF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D7148A-1EFC-5ECF-D440-458CF1AAEBE5}"/>
              </a:ext>
            </a:extLst>
          </p:cNvPr>
          <p:cNvSpPr>
            <a:spLocks noGrp="1"/>
          </p:cNvSpPr>
          <p:nvPr>
            <p:ph type="sldNum" sz="quarter" idx="12"/>
          </p:nvPr>
        </p:nvSpPr>
        <p:spPr/>
        <p:txBody>
          <a:bodyPr/>
          <a:lstStyle/>
          <a:p>
            <a:fld id="{FB6BC968-B172-40D6-A416-42676018CFF0}" type="slidenum">
              <a:rPr lang="en-GB" smtClean="0"/>
              <a:t>‹#›</a:t>
            </a:fld>
            <a:endParaRPr lang="en-GB"/>
          </a:p>
        </p:txBody>
      </p:sp>
    </p:spTree>
    <p:extLst>
      <p:ext uri="{BB962C8B-B14F-4D97-AF65-F5344CB8AC3E}">
        <p14:creationId xmlns:p14="http://schemas.microsoft.com/office/powerpoint/2010/main" val="648616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64634-3344-A954-F6E8-AB61205FC1D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0627B49-501D-AA88-42CE-0CD42D5E88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2755CC-1B90-587A-0A9E-BF410A1D73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13B3C98-971B-E52C-4EAB-3A753E93E5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4B0EC8-2960-E024-C28E-EB42CB5977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C1827D6-21FA-8D6E-80AA-FBFCFD722EE8}"/>
              </a:ext>
            </a:extLst>
          </p:cNvPr>
          <p:cNvSpPr>
            <a:spLocks noGrp="1"/>
          </p:cNvSpPr>
          <p:nvPr>
            <p:ph type="dt" sz="half" idx="10"/>
          </p:nvPr>
        </p:nvSpPr>
        <p:spPr/>
        <p:txBody>
          <a:bodyPr/>
          <a:lstStyle/>
          <a:p>
            <a:fld id="{1A3D2F0E-31AB-4449-953A-7FD13C6592D8}" type="datetimeFigureOut">
              <a:rPr lang="en-GB" smtClean="0"/>
              <a:t>15/09/2023</a:t>
            </a:fld>
            <a:endParaRPr lang="en-GB"/>
          </a:p>
        </p:txBody>
      </p:sp>
      <p:sp>
        <p:nvSpPr>
          <p:cNvPr id="8" name="Footer Placeholder 7">
            <a:extLst>
              <a:ext uri="{FF2B5EF4-FFF2-40B4-BE49-F238E27FC236}">
                <a16:creationId xmlns:a16="http://schemas.microsoft.com/office/drawing/2014/main" id="{FC0919BC-0021-0FB2-57B4-9A2A42ABB2B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F217F5A-BE62-3B2B-D8B5-799192775545}"/>
              </a:ext>
            </a:extLst>
          </p:cNvPr>
          <p:cNvSpPr>
            <a:spLocks noGrp="1"/>
          </p:cNvSpPr>
          <p:nvPr>
            <p:ph type="sldNum" sz="quarter" idx="12"/>
          </p:nvPr>
        </p:nvSpPr>
        <p:spPr/>
        <p:txBody>
          <a:bodyPr/>
          <a:lstStyle/>
          <a:p>
            <a:fld id="{FB6BC968-B172-40D6-A416-42676018CFF0}" type="slidenum">
              <a:rPr lang="en-GB" smtClean="0"/>
              <a:t>‹#›</a:t>
            </a:fld>
            <a:endParaRPr lang="en-GB"/>
          </a:p>
        </p:txBody>
      </p:sp>
    </p:spTree>
    <p:extLst>
      <p:ext uri="{BB962C8B-B14F-4D97-AF65-F5344CB8AC3E}">
        <p14:creationId xmlns:p14="http://schemas.microsoft.com/office/powerpoint/2010/main" val="4773928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9785A-27BD-055E-E3A6-99EFD850CAC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D1A93E2-E47E-C860-8280-9D9E2EDBBAC7}"/>
              </a:ext>
            </a:extLst>
          </p:cNvPr>
          <p:cNvSpPr>
            <a:spLocks noGrp="1"/>
          </p:cNvSpPr>
          <p:nvPr>
            <p:ph type="dt" sz="half" idx="10"/>
          </p:nvPr>
        </p:nvSpPr>
        <p:spPr/>
        <p:txBody>
          <a:bodyPr/>
          <a:lstStyle/>
          <a:p>
            <a:fld id="{1A3D2F0E-31AB-4449-953A-7FD13C6592D8}" type="datetimeFigureOut">
              <a:rPr lang="en-GB" smtClean="0"/>
              <a:t>15/09/2023</a:t>
            </a:fld>
            <a:endParaRPr lang="en-GB"/>
          </a:p>
        </p:txBody>
      </p:sp>
      <p:sp>
        <p:nvSpPr>
          <p:cNvPr id="4" name="Footer Placeholder 3">
            <a:extLst>
              <a:ext uri="{FF2B5EF4-FFF2-40B4-BE49-F238E27FC236}">
                <a16:creationId xmlns:a16="http://schemas.microsoft.com/office/drawing/2014/main" id="{8EA5447F-225A-B61F-B635-8A40718024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CE65CA7-9574-309A-7EA2-2FEFE81364E5}"/>
              </a:ext>
            </a:extLst>
          </p:cNvPr>
          <p:cNvSpPr>
            <a:spLocks noGrp="1"/>
          </p:cNvSpPr>
          <p:nvPr>
            <p:ph type="sldNum" sz="quarter" idx="12"/>
          </p:nvPr>
        </p:nvSpPr>
        <p:spPr/>
        <p:txBody>
          <a:bodyPr/>
          <a:lstStyle/>
          <a:p>
            <a:fld id="{FB6BC968-B172-40D6-A416-42676018CFF0}" type="slidenum">
              <a:rPr lang="en-GB" smtClean="0"/>
              <a:t>‹#›</a:t>
            </a:fld>
            <a:endParaRPr lang="en-GB"/>
          </a:p>
        </p:txBody>
      </p:sp>
    </p:spTree>
    <p:extLst>
      <p:ext uri="{BB962C8B-B14F-4D97-AF65-F5344CB8AC3E}">
        <p14:creationId xmlns:p14="http://schemas.microsoft.com/office/powerpoint/2010/main" val="27892761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6D3957-382D-F091-EB6C-916DE970E377}"/>
              </a:ext>
            </a:extLst>
          </p:cNvPr>
          <p:cNvSpPr>
            <a:spLocks noGrp="1"/>
          </p:cNvSpPr>
          <p:nvPr>
            <p:ph type="dt" sz="half" idx="10"/>
          </p:nvPr>
        </p:nvSpPr>
        <p:spPr/>
        <p:txBody>
          <a:bodyPr/>
          <a:lstStyle/>
          <a:p>
            <a:fld id="{1A3D2F0E-31AB-4449-953A-7FD13C6592D8}" type="datetimeFigureOut">
              <a:rPr lang="en-GB" smtClean="0"/>
              <a:t>15/09/2023</a:t>
            </a:fld>
            <a:endParaRPr lang="en-GB"/>
          </a:p>
        </p:txBody>
      </p:sp>
      <p:sp>
        <p:nvSpPr>
          <p:cNvPr id="3" name="Footer Placeholder 2">
            <a:extLst>
              <a:ext uri="{FF2B5EF4-FFF2-40B4-BE49-F238E27FC236}">
                <a16:creationId xmlns:a16="http://schemas.microsoft.com/office/drawing/2014/main" id="{C0475655-964B-191E-4581-C416099139D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E58042C-2946-943A-9D17-6DBAC2423756}"/>
              </a:ext>
            </a:extLst>
          </p:cNvPr>
          <p:cNvSpPr>
            <a:spLocks noGrp="1"/>
          </p:cNvSpPr>
          <p:nvPr>
            <p:ph type="sldNum" sz="quarter" idx="12"/>
          </p:nvPr>
        </p:nvSpPr>
        <p:spPr/>
        <p:txBody>
          <a:bodyPr/>
          <a:lstStyle/>
          <a:p>
            <a:fld id="{FB6BC968-B172-40D6-A416-42676018CFF0}" type="slidenum">
              <a:rPr lang="en-GB" smtClean="0"/>
              <a:t>‹#›</a:t>
            </a:fld>
            <a:endParaRPr lang="en-GB"/>
          </a:p>
        </p:txBody>
      </p:sp>
    </p:spTree>
    <p:extLst>
      <p:ext uri="{BB962C8B-B14F-4D97-AF65-F5344CB8AC3E}">
        <p14:creationId xmlns:p14="http://schemas.microsoft.com/office/powerpoint/2010/main" val="24941378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122DC-FF4D-C6EB-A50C-E095232EED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E1793CE-5093-5DB8-7126-8F59D99745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D21DB95-3271-872C-072F-C1E0B381F7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24939C-2F42-5DF5-4FF4-7B1092A7B65E}"/>
              </a:ext>
            </a:extLst>
          </p:cNvPr>
          <p:cNvSpPr>
            <a:spLocks noGrp="1"/>
          </p:cNvSpPr>
          <p:nvPr>
            <p:ph type="dt" sz="half" idx="10"/>
          </p:nvPr>
        </p:nvSpPr>
        <p:spPr/>
        <p:txBody>
          <a:bodyPr/>
          <a:lstStyle/>
          <a:p>
            <a:fld id="{1A3D2F0E-31AB-4449-953A-7FD13C6592D8}" type="datetimeFigureOut">
              <a:rPr lang="en-GB" smtClean="0"/>
              <a:t>15/09/2023</a:t>
            </a:fld>
            <a:endParaRPr lang="en-GB"/>
          </a:p>
        </p:txBody>
      </p:sp>
      <p:sp>
        <p:nvSpPr>
          <p:cNvPr id="6" name="Footer Placeholder 5">
            <a:extLst>
              <a:ext uri="{FF2B5EF4-FFF2-40B4-BE49-F238E27FC236}">
                <a16:creationId xmlns:a16="http://schemas.microsoft.com/office/drawing/2014/main" id="{3035FDC7-7EAB-0ED6-CA88-63A8BCCBD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7FDD51B-6D73-467F-A9AF-A9E04609EF66}"/>
              </a:ext>
            </a:extLst>
          </p:cNvPr>
          <p:cNvSpPr>
            <a:spLocks noGrp="1"/>
          </p:cNvSpPr>
          <p:nvPr>
            <p:ph type="sldNum" sz="quarter" idx="12"/>
          </p:nvPr>
        </p:nvSpPr>
        <p:spPr/>
        <p:txBody>
          <a:bodyPr/>
          <a:lstStyle/>
          <a:p>
            <a:fld id="{FB6BC968-B172-40D6-A416-42676018CFF0}" type="slidenum">
              <a:rPr lang="en-GB" smtClean="0"/>
              <a:t>‹#›</a:t>
            </a:fld>
            <a:endParaRPr lang="en-GB"/>
          </a:p>
        </p:txBody>
      </p:sp>
    </p:spTree>
    <p:extLst>
      <p:ext uri="{BB962C8B-B14F-4D97-AF65-F5344CB8AC3E}">
        <p14:creationId xmlns:p14="http://schemas.microsoft.com/office/powerpoint/2010/main" val="23889911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3F355-E3A3-BC4F-F00D-A1640B469F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5066682-9B55-9E47-8F0C-D692E7DFF0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45B79E7-5EE6-8201-194B-C9D34545E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7A9C8F-67E5-05C0-1755-5A51A5B984FC}"/>
              </a:ext>
            </a:extLst>
          </p:cNvPr>
          <p:cNvSpPr>
            <a:spLocks noGrp="1"/>
          </p:cNvSpPr>
          <p:nvPr>
            <p:ph type="dt" sz="half" idx="10"/>
          </p:nvPr>
        </p:nvSpPr>
        <p:spPr/>
        <p:txBody>
          <a:bodyPr/>
          <a:lstStyle/>
          <a:p>
            <a:fld id="{1A3D2F0E-31AB-4449-953A-7FD13C6592D8}" type="datetimeFigureOut">
              <a:rPr lang="en-GB" smtClean="0"/>
              <a:t>15/09/2023</a:t>
            </a:fld>
            <a:endParaRPr lang="en-GB"/>
          </a:p>
        </p:txBody>
      </p:sp>
      <p:sp>
        <p:nvSpPr>
          <p:cNvPr id="6" name="Footer Placeholder 5">
            <a:extLst>
              <a:ext uri="{FF2B5EF4-FFF2-40B4-BE49-F238E27FC236}">
                <a16:creationId xmlns:a16="http://schemas.microsoft.com/office/drawing/2014/main" id="{711C065C-FB21-8518-7173-12A0072B4C0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81EEDBA-50F7-49ED-9367-0BBA995920F4}"/>
              </a:ext>
            </a:extLst>
          </p:cNvPr>
          <p:cNvSpPr>
            <a:spLocks noGrp="1"/>
          </p:cNvSpPr>
          <p:nvPr>
            <p:ph type="sldNum" sz="quarter" idx="12"/>
          </p:nvPr>
        </p:nvSpPr>
        <p:spPr/>
        <p:txBody>
          <a:bodyPr/>
          <a:lstStyle/>
          <a:p>
            <a:fld id="{FB6BC968-B172-40D6-A416-42676018CFF0}" type="slidenum">
              <a:rPr lang="en-GB" smtClean="0"/>
              <a:t>‹#›</a:t>
            </a:fld>
            <a:endParaRPr lang="en-GB"/>
          </a:p>
        </p:txBody>
      </p:sp>
    </p:spTree>
    <p:extLst>
      <p:ext uri="{BB962C8B-B14F-4D97-AF65-F5344CB8AC3E}">
        <p14:creationId xmlns:p14="http://schemas.microsoft.com/office/powerpoint/2010/main" val="33316100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05E96-EC4E-43CA-2E53-8C4BA870767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A6BD633-9422-DE0D-BFD7-AC4C8A549D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EAB55B-19E2-5499-DFE4-2B742CC9D72F}"/>
              </a:ext>
            </a:extLst>
          </p:cNvPr>
          <p:cNvSpPr>
            <a:spLocks noGrp="1"/>
          </p:cNvSpPr>
          <p:nvPr>
            <p:ph type="dt" sz="half" idx="10"/>
          </p:nvPr>
        </p:nvSpPr>
        <p:spPr/>
        <p:txBody>
          <a:bodyPr/>
          <a:lstStyle/>
          <a:p>
            <a:fld id="{1A3D2F0E-31AB-4449-953A-7FD13C6592D8}" type="datetimeFigureOut">
              <a:rPr lang="en-GB" smtClean="0"/>
              <a:t>15/09/2023</a:t>
            </a:fld>
            <a:endParaRPr lang="en-GB"/>
          </a:p>
        </p:txBody>
      </p:sp>
      <p:sp>
        <p:nvSpPr>
          <p:cNvPr id="5" name="Footer Placeholder 4">
            <a:extLst>
              <a:ext uri="{FF2B5EF4-FFF2-40B4-BE49-F238E27FC236}">
                <a16:creationId xmlns:a16="http://schemas.microsoft.com/office/drawing/2014/main" id="{A3116BE3-3B8E-7A0C-5EA8-72FF5C6F12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F659AD-B4BC-2183-699D-AAC6427DB2D8}"/>
              </a:ext>
            </a:extLst>
          </p:cNvPr>
          <p:cNvSpPr>
            <a:spLocks noGrp="1"/>
          </p:cNvSpPr>
          <p:nvPr>
            <p:ph type="sldNum" sz="quarter" idx="12"/>
          </p:nvPr>
        </p:nvSpPr>
        <p:spPr/>
        <p:txBody>
          <a:bodyPr/>
          <a:lstStyle/>
          <a:p>
            <a:fld id="{FB6BC968-B172-40D6-A416-42676018CFF0}" type="slidenum">
              <a:rPr lang="en-GB" smtClean="0"/>
              <a:t>‹#›</a:t>
            </a:fld>
            <a:endParaRPr lang="en-GB"/>
          </a:p>
        </p:txBody>
      </p:sp>
    </p:spTree>
    <p:extLst>
      <p:ext uri="{BB962C8B-B14F-4D97-AF65-F5344CB8AC3E}">
        <p14:creationId xmlns:p14="http://schemas.microsoft.com/office/powerpoint/2010/main" val="41735383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2537C-3E02-88E2-EE15-E3B06271BFB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905EE63-1EF2-876E-6546-24CCE0908D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A7EFAF-96AE-F57B-9745-9C27F3D697E9}"/>
              </a:ext>
            </a:extLst>
          </p:cNvPr>
          <p:cNvSpPr>
            <a:spLocks noGrp="1"/>
          </p:cNvSpPr>
          <p:nvPr>
            <p:ph type="dt" sz="half" idx="10"/>
          </p:nvPr>
        </p:nvSpPr>
        <p:spPr/>
        <p:txBody>
          <a:bodyPr/>
          <a:lstStyle/>
          <a:p>
            <a:fld id="{1A3D2F0E-31AB-4449-953A-7FD13C6592D8}" type="datetimeFigureOut">
              <a:rPr lang="en-GB" smtClean="0"/>
              <a:t>15/09/2023</a:t>
            </a:fld>
            <a:endParaRPr lang="en-GB"/>
          </a:p>
        </p:txBody>
      </p:sp>
      <p:sp>
        <p:nvSpPr>
          <p:cNvPr id="5" name="Footer Placeholder 4">
            <a:extLst>
              <a:ext uri="{FF2B5EF4-FFF2-40B4-BE49-F238E27FC236}">
                <a16:creationId xmlns:a16="http://schemas.microsoft.com/office/drawing/2014/main" id="{5E7168D6-F632-5EE5-585E-19EBC964FF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E0482E-FD79-64D3-AE66-12DFBD636B74}"/>
              </a:ext>
            </a:extLst>
          </p:cNvPr>
          <p:cNvSpPr>
            <a:spLocks noGrp="1"/>
          </p:cNvSpPr>
          <p:nvPr>
            <p:ph type="sldNum" sz="quarter" idx="12"/>
          </p:nvPr>
        </p:nvSpPr>
        <p:spPr/>
        <p:txBody>
          <a:bodyPr/>
          <a:lstStyle/>
          <a:p>
            <a:fld id="{FB6BC968-B172-40D6-A416-42676018CFF0}" type="slidenum">
              <a:rPr lang="en-GB" smtClean="0"/>
              <a:t>‹#›</a:t>
            </a:fld>
            <a:endParaRPr lang="en-GB"/>
          </a:p>
        </p:txBody>
      </p:sp>
    </p:spTree>
    <p:extLst>
      <p:ext uri="{BB962C8B-B14F-4D97-AF65-F5344CB8AC3E}">
        <p14:creationId xmlns:p14="http://schemas.microsoft.com/office/powerpoint/2010/main" val="1855602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9/15/2023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861"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3F9748-B5E8-476C-ADC4-71496482A2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82B279-5146-45CE-A251-FAF6CE777F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2E4D0E-4E32-4B5A-AA51-719E4EE64A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FDF75A-C445-4F27-B368-05E97B3ACEA2}" type="datetimeFigureOut">
              <a:rPr lang="en-GB" smtClean="0"/>
              <a:t>15/09/2023</a:t>
            </a:fld>
            <a:endParaRPr lang="en-GB"/>
          </a:p>
        </p:txBody>
      </p:sp>
      <p:sp>
        <p:nvSpPr>
          <p:cNvPr id="5" name="Footer Placeholder 4">
            <a:extLst>
              <a:ext uri="{FF2B5EF4-FFF2-40B4-BE49-F238E27FC236}">
                <a16:creationId xmlns:a16="http://schemas.microsoft.com/office/drawing/2014/main" id="{300EDA2A-8C33-4624-A9BB-0612FCAAFD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2548323-58D9-485C-A003-A08623501A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BB2985-03AF-4C6A-9962-2DE219480B12}" type="slidenum">
              <a:rPr lang="en-GB" smtClean="0"/>
              <a:t>‹#›</a:t>
            </a:fld>
            <a:endParaRPr lang="en-GB"/>
          </a:p>
        </p:txBody>
      </p:sp>
    </p:spTree>
    <p:extLst>
      <p:ext uri="{BB962C8B-B14F-4D97-AF65-F5344CB8AC3E}">
        <p14:creationId xmlns:p14="http://schemas.microsoft.com/office/powerpoint/2010/main" val="1595114621"/>
      </p:ext>
    </p:extLst>
  </p:cSld>
  <p:clrMap bg1="lt1" tx1="dk1" bg2="lt2" tx2="dk2" accent1="accent1" accent2="accent2" accent3="accent3" accent4="accent4" accent5="accent5" accent6="accent6" hlink="hlink" folHlink="folHlink"/>
  <p:sldLayoutIdLst>
    <p:sldLayoutId id="2147483850" r:id="rId1"/>
    <p:sldLayoutId id="2147483837" r:id="rId2"/>
    <p:sldLayoutId id="2147483838" r:id="rId3"/>
    <p:sldLayoutId id="2147483851" r:id="rId4"/>
    <p:sldLayoutId id="2147483858" r:id="rId5"/>
    <p:sldLayoutId id="2147483839" r:id="rId6"/>
    <p:sldLayoutId id="2147483857" r:id="rId7"/>
    <p:sldLayoutId id="2147483853" r:id="rId8"/>
    <p:sldLayoutId id="2147483840" r:id="rId9"/>
    <p:sldLayoutId id="2147483854" r:id="rId10"/>
    <p:sldLayoutId id="21474838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13A1D3-B93A-4C3C-9E38-95C96770AA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A2F9F6D-68FF-0C90-F987-118E3B91FF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1CDF4E-B4D7-AD4E-7C06-85ED8DFF8E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96DED6-5327-4AA9-A46A-849ED91B2107}" type="datetimeFigureOut">
              <a:rPr lang="en-GB" smtClean="0"/>
              <a:t>15/09/2023</a:t>
            </a:fld>
            <a:endParaRPr lang="en-GB"/>
          </a:p>
        </p:txBody>
      </p:sp>
      <p:sp>
        <p:nvSpPr>
          <p:cNvPr id="5" name="Footer Placeholder 4">
            <a:extLst>
              <a:ext uri="{FF2B5EF4-FFF2-40B4-BE49-F238E27FC236}">
                <a16:creationId xmlns:a16="http://schemas.microsoft.com/office/drawing/2014/main" id="{137F10D1-DCC6-1FEB-DE04-FE00D357C6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2DB23DA-ADE2-1D67-4A1A-6BD8D3BFAF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F511DE-0ABE-48BF-A045-B57A773E18C1}" type="slidenum">
              <a:rPr lang="en-GB" smtClean="0"/>
              <a:t>‹#›</a:t>
            </a:fld>
            <a:endParaRPr lang="en-GB"/>
          </a:p>
        </p:txBody>
      </p:sp>
    </p:spTree>
    <p:extLst>
      <p:ext uri="{BB962C8B-B14F-4D97-AF65-F5344CB8AC3E}">
        <p14:creationId xmlns:p14="http://schemas.microsoft.com/office/powerpoint/2010/main" val="2642541412"/>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52" r:id="rId3"/>
    <p:sldLayoutId id="2147483846" r:id="rId4"/>
    <p:sldLayoutId id="2147483847" r:id="rId5"/>
    <p:sldLayoutId id="2147483855" r:id="rId6"/>
    <p:sldLayoutId id="2147483848" r:id="rId7"/>
    <p:sldLayoutId id="2147483845" r:id="rId8"/>
    <p:sldLayoutId id="2147483844" r:id="rId9"/>
    <p:sldLayoutId id="2147483859" r:id="rId10"/>
    <p:sldLayoutId id="21474838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ADDF77-0B21-6F4B-20F5-7D0D4614C3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49650A-7107-6873-39B2-8571BDEF0A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A057DE-E453-21EE-FF7F-E85F3622CD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A37413-F373-47C8-8FB1-0F3C5EFED050}" type="datetimeFigureOut">
              <a:rPr lang="en-GB" smtClean="0"/>
              <a:t>15/09/2023</a:t>
            </a:fld>
            <a:endParaRPr lang="en-GB"/>
          </a:p>
        </p:txBody>
      </p:sp>
      <p:sp>
        <p:nvSpPr>
          <p:cNvPr id="5" name="Footer Placeholder 4">
            <a:extLst>
              <a:ext uri="{FF2B5EF4-FFF2-40B4-BE49-F238E27FC236}">
                <a16:creationId xmlns:a16="http://schemas.microsoft.com/office/drawing/2014/main" id="{73AC8907-B3D9-CF86-97AE-47E93A120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71E91CA-5296-CBF4-75A7-1AC80DB791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576682-52D5-4F19-A993-3C9857B33CA8}" type="slidenum">
              <a:rPr lang="en-GB" smtClean="0"/>
              <a:t>‹#›</a:t>
            </a:fld>
            <a:endParaRPr lang="en-GB"/>
          </a:p>
        </p:txBody>
      </p:sp>
    </p:spTree>
    <p:extLst>
      <p:ext uri="{BB962C8B-B14F-4D97-AF65-F5344CB8AC3E}">
        <p14:creationId xmlns:p14="http://schemas.microsoft.com/office/powerpoint/2010/main" val="392014631"/>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GB"/>
              <a:t>Click to edit Master title style</a:t>
            </a:r>
            <a:endParaRPr lang="en-US"/>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9/15/2023</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95"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11A20A-E931-91B4-A915-E1012D43FE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C618C78-9DE4-D3B1-8382-F40E8A86C7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891985-46C7-1C8B-7FA8-974C018C6E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3D2F0E-31AB-4449-953A-7FD13C6592D8}" type="datetimeFigureOut">
              <a:rPr lang="en-GB" smtClean="0"/>
              <a:t>15/09/2023</a:t>
            </a:fld>
            <a:endParaRPr lang="en-GB"/>
          </a:p>
        </p:txBody>
      </p:sp>
      <p:sp>
        <p:nvSpPr>
          <p:cNvPr id="5" name="Footer Placeholder 4">
            <a:extLst>
              <a:ext uri="{FF2B5EF4-FFF2-40B4-BE49-F238E27FC236}">
                <a16:creationId xmlns:a16="http://schemas.microsoft.com/office/drawing/2014/main" id="{17A2EBCD-4F9E-0967-F425-BF04B02F8C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2EEFC49-1757-D087-8A1C-ADE728E181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6BC968-B172-40D6-A416-42676018CFF0}" type="slidenum">
              <a:rPr lang="en-GB" smtClean="0"/>
              <a:t>‹#›</a:t>
            </a:fld>
            <a:endParaRPr lang="en-GB"/>
          </a:p>
        </p:txBody>
      </p:sp>
    </p:spTree>
    <p:extLst>
      <p:ext uri="{BB962C8B-B14F-4D97-AF65-F5344CB8AC3E}">
        <p14:creationId xmlns:p14="http://schemas.microsoft.com/office/powerpoint/2010/main" val="390542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4.xml"/><Relationship Id="rId5" Type="http://schemas.openxmlformats.org/officeDocument/2006/relationships/image" Target="../media/image26.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6.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26.png"/><Relationship Id="rId7" Type="http://schemas.openxmlformats.org/officeDocument/2006/relationships/image" Target="../media/image36.jpeg"/><Relationship Id="rId2" Type="http://schemas.openxmlformats.org/officeDocument/2006/relationships/image" Target="../media/image24.png"/><Relationship Id="rId1" Type="http://schemas.openxmlformats.org/officeDocument/2006/relationships/slideLayout" Target="../slideLayouts/slideLayout1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25.png"/><Relationship Id="rId9" Type="http://schemas.openxmlformats.org/officeDocument/2006/relationships/image" Target="../media/image38.jpeg"/></Relationships>
</file>

<file path=ppt/slides/_rels/slide1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18" Type="http://schemas.openxmlformats.org/officeDocument/2006/relationships/image" Target="../media/image52.svg"/><Relationship Id="rId3" Type="http://schemas.openxmlformats.org/officeDocument/2006/relationships/image" Target="../media/image26.png"/><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51.png"/><Relationship Id="rId2" Type="http://schemas.openxmlformats.org/officeDocument/2006/relationships/image" Target="../media/image24.png"/><Relationship Id="rId16" Type="http://schemas.openxmlformats.org/officeDocument/2006/relationships/image" Target="../media/image50.svg"/><Relationship Id="rId20" Type="http://schemas.openxmlformats.org/officeDocument/2006/relationships/image" Target="../media/image54.svg"/><Relationship Id="rId1" Type="http://schemas.openxmlformats.org/officeDocument/2006/relationships/slideLayout" Target="../slideLayouts/slideLayout14.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svg"/><Relationship Id="rId19" Type="http://schemas.openxmlformats.org/officeDocument/2006/relationships/image" Target="../media/image53.png"/><Relationship Id="rId4" Type="http://schemas.openxmlformats.org/officeDocument/2006/relationships/image" Target="../media/image25.png"/><Relationship Id="rId9" Type="http://schemas.openxmlformats.org/officeDocument/2006/relationships/image" Target="../media/image43.png"/><Relationship Id="rId14" Type="http://schemas.openxmlformats.org/officeDocument/2006/relationships/image" Target="../media/image48.svg"/><Relationship Id="rId22" Type="http://schemas.openxmlformats.org/officeDocument/2006/relationships/image" Target="../media/image56.sv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4.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hyperlink" Target="https://wilmslowhigh.zoom.us/j/83171163767?pwd=THBpQlplUG93dlQxVVZCeDNZcDk4Zz09" TargetMode="Externa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hyperlink" Target="https://wilmslowhigh.zoom.us/j/89618255639?pwd=eE9oVUsrakFnUVZCRG95QlpaSlduZz09" TargetMode="Externa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1.xml"/><Relationship Id="rId1" Type="http://schemas.openxmlformats.org/officeDocument/2006/relationships/slideLayout" Target="../slideLayouts/slideLayout46.xml"/><Relationship Id="rId4" Type="http://schemas.openxmlformats.org/officeDocument/2006/relationships/image" Target="../media/image79.jpeg"/></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46.xml"/><Relationship Id="rId4" Type="http://schemas.openxmlformats.org/officeDocument/2006/relationships/image" Target="../media/image81.jpeg"/></Relationships>
</file>

<file path=ppt/slides/_rels/slide4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86.jpeg"/><Relationship Id="rId1" Type="http://schemas.openxmlformats.org/officeDocument/2006/relationships/slideLayout" Target="../slideLayouts/slideLayout34.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 Id="rId9" Type="http://schemas.openxmlformats.org/officeDocument/2006/relationships/image" Target="../media/image93.jpe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23.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4.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One in a crowd">
            <a:extLst>
              <a:ext uri="{FF2B5EF4-FFF2-40B4-BE49-F238E27FC236}">
                <a16:creationId xmlns:a16="http://schemas.microsoft.com/office/drawing/2014/main" id="{6A75F6D8-AFA9-B706-4CAE-A21BE0EC90B3}"/>
              </a:ext>
            </a:extLst>
          </p:cNvPr>
          <p:cNvPicPr>
            <a:picLocks noChangeAspect="1"/>
          </p:cNvPicPr>
          <p:nvPr/>
        </p:nvPicPr>
        <p:blipFill rotWithShape="1">
          <a:blip r:embed="rId2"/>
          <a:srcRect t="2517" r="13818" b="6574"/>
          <a:stretch/>
        </p:blipFill>
        <p:spPr>
          <a:xfrm>
            <a:off x="3523488" y="10"/>
            <a:ext cx="8668512" cy="6857990"/>
          </a:xfrm>
          <a:prstGeom prst="rect">
            <a:avLst/>
          </a:prstGeom>
        </p:spPr>
      </p:pic>
      <p:sp>
        <p:nvSpPr>
          <p:cNvPr id="34" name="Rectangle 3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7981" y="1122363"/>
            <a:ext cx="4023360" cy="3204134"/>
          </a:xfrm>
        </p:spPr>
        <p:txBody>
          <a:bodyPr anchor="b">
            <a:normAutofit/>
          </a:bodyPr>
          <a:lstStyle/>
          <a:p>
            <a:pPr algn="l"/>
            <a:r>
              <a:rPr lang="en-US" sz="4800">
                <a:solidFill>
                  <a:schemeClr val="bg1"/>
                </a:solidFill>
                <a:cs typeface="Calibri Light"/>
              </a:rPr>
              <a:t>Leadership &amp; Social Action  </a:t>
            </a:r>
            <a:endParaRPr lang="en-US" sz="4800">
              <a:solidFill>
                <a:schemeClr val="bg1"/>
              </a:solidFill>
            </a:endParaRPr>
          </a:p>
        </p:txBody>
      </p:sp>
      <p:sp>
        <p:nvSpPr>
          <p:cNvPr id="3" name="Subtitle 2"/>
          <p:cNvSpPr>
            <a:spLocks noGrp="1"/>
          </p:cNvSpPr>
          <p:nvPr>
            <p:ph type="subTitle" idx="1"/>
          </p:nvPr>
        </p:nvSpPr>
        <p:spPr>
          <a:xfrm>
            <a:off x="477980" y="4872922"/>
            <a:ext cx="4023359" cy="1208141"/>
          </a:xfrm>
        </p:spPr>
        <p:txBody>
          <a:bodyPr vert="horz" lIns="91440" tIns="45720" rIns="91440" bIns="45720" rtlCol="0">
            <a:normAutofit/>
          </a:bodyPr>
          <a:lstStyle/>
          <a:p>
            <a:pPr algn="l"/>
            <a:r>
              <a:rPr lang="en-US" sz="2000">
                <a:solidFill>
                  <a:schemeClr val="bg1"/>
                </a:solidFill>
                <a:cs typeface="Calibri"/>
              </a:rPr>
              <a:t>@wilmslowhighschool </a:t>
            </a:r>
            <a:endParaRPr lang="en-US" sz="2000">
              <a:solidFill>
                <a:schemeClr val="bg1"/>
              </a:solidFill>
            </a:endParaRPr>
          </a:p>
        </p:txBody>
      </p:sp>
      <p:sp>
        <p:nvSpPr>
          <p:cNvPr id="35" name="Rectangle 3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6" name="Rectangle 3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572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A3C10E-28D3-8E75-284D-8DBFE2FA9ADB}"/>
              </a:ext>
            </a:extLst>
          </p:cNvPr>
          <p:cNvPicPr>
            <a:picLocks noChangeAspect="1"/>
          </p:cNvPicPr>
          <p:nvPr/>
        </p:nvPicPr>
        <p:blipFill rotWithShape="1">
          <a:blip r:embed="rId2"/>
          <a:srcRect b="15730"/>
          <a:stretch/>
        </p:blipFill>
        <p:spPr>
          <a:xfrm>
            <a:off x="0" y="11"/>
            <a:ext cx="12191980" cy="6857989"/>
          </a:xfrm>
          <a:prstGeom prst="rect">
            <a:avLst/>
          </a:prstGeom>
        </p:spPr>
      </p:pic>
      <p:pic>
        <p:nvPicPr>
          <p:cNvPr id="6" name="Picture 5">
            <a:extLst>
              <a:ext uri="{FF2B5EF4-FFF2-40B4-BE49-F238E27FC236}">
                <a16:creationId xmlns:a16="http://schemas.microsoft.com/office/drawing/2014/main" id="{82E7C867-AC10-7802-C1DC-E6E51830BD1C}"/>
              </a:ext>
            </a:extLst>
          </p:cNvPr>
          <p:cNvPicPr>
            <a:picLocks noChangeAspect="1"/>
          </p:cNvPicPr>
          <p:nvPr/>
        </p:nvPicPr>
        <p:blipFill rotWithShape="1">
          <a:blip r:embed="rId2"/>
          <a:srcRect b="15730"/>
          <a:stretch/>
        </p:blipFill>
        <p:spPr>
          <a:xfrm>
            <a:off x="20" y="0"/>
            <a:ext cx="12191980" cy="6857989"/>
          </a:xfrm>
          <a:prstGeom prst="rect">
            <a:avLst/>
          </a:prstGeom>
        </p:spPr>
      </p:pic>
      <p:sp>
        <p:nvSpPr>
          <p:cNvPr id="9" name="TextBox 8">
            <a:extLst>
              <a:ext uri="{FF2B5EF4-FFF2-40B4-BE49-F238E27FC236}">
                <a16:creationId xmlns:a16="http://schemas.microsoft.com/office/drawing/2014/main" id="{1CDEC408-ADB9-EE6F-1A8E-19F742D6036B}"/>
              </a:ext>
            </a:extLst>
          </p:cNvPr>
          <p:cNvSpPr txBox="1"/>
          <p:nvPr/>
        </p:nvSpPr>
        <p:spPr>
          <a:xfrm>
            <a:off x="1198485" y="275208"/>
            <a:ext cx="3036164" cy="1127464"/>
          </a:xfrm>
          <a:prstGeom prst="rect">
            <a:avLst/>
          </a:prstGeom>
          <a:noFill/>
        </p:spPr>
        <p:txBody>
          <a:bodyPr wrap="square" rtlCol="0">
            <a:spAutoFit/>
          </a:bodyPr>
          <a:lstStyle/>
          <a:p>
            <a:endParaRPr lang="en-GB"/>
          </a:p>
        </p:txBody>
      </p:sp>
      <p:pic>
        <p:nvPicPr>
          <p:cNvPr id="3" name="Google Shape;317;p53">
            <a:extLst>
              <a:ext uri="{FF2B5EF4-FFF2-40B4-BE49-F238E27FC236}">
                <a16:creationId xmlns:a16="http://schemas.microsoft.com/office/drawing/2014/main" id="{AF502597-C910-1645-AB6B-1AC8DF9D31A3}"/>
              </a:ext>
            </a:extLst>
          </p:cNvPr>
          <p:cNvPicPr preferRelativeResize="0"/>
          <p:nvPr/>
        </p:nvPicPr>
        <p:blipFill rotWithShape="1">
          <a:blip r:embed="rId3">
            <a:alphaModFix/>
            <a:extLst>
              <a:ext uri="{BEBA8EAE-BF5A-486C-A8C5-ECC9F3942E4B}">
                <a14:imgProps xmlns:a14="http://schemas.microsoft.com/office/drawing/2010/main">
                  <a14:imgLayer r:embed="rId4">
                    <a14:imgEffect>
                      <a14:backgroundRemoval t="10000" b="96250" l="9959" r="91271">
                        <a14:foregroundMark x1="51845" y1="90521" x2="51845" y2="90521"/>
                        <a14:foregroundMark x1="61336" y1="86250" x2="61336" y2="86250"/>
                        <a14:foregroundMark x1="56005" y1="96250" x2="56005" y2="96250"/>
                        <a14:foregroundMark x1="91271" y1="50208" x2="91271" y2="50208"/>
                      </a14:backgroundRemoval>
                    </a14:imgEffect>
                  </a14:imgLayer>
                </a14:imgProps>
              </a:ext>
            </a:extLst>
          </a:blip>
          <a:srcRect l="37622" t="27238"/>
          <a:stretch/>
        </p:blipFill>
        <p:spPr>
          <a:xfrm>
            <a:off x="5233126" y="1868931"/>
            <a:ext cx="7605050" cy="4989069"/>
          </a:xfrm>
          <a:prstGeom prst="rect">
            <a:avLst/>
          </a:prstGeom>
          <a:noFill/>
          <a:ln>
            <a:noFill/>
          </a:ln>
        </p:spPr>
      </p:pic>
      <p:sp>
        <p:nvSpPr>
          <p:cNvPr id="7" name="Rectangle 6">
            <a:extLst>
              <a:ext uri="{FF2B5EF4-FFF2-40B4-BE49-F238E27FC236}">
                <a16:creationId xmlns:a16="http://schemas.microsoft.com/office/drawing/2014/main" id="{9F20E742-B757-3FF0-B118-207F9B58BEEB}"/>
              </a:ext>
            </a:extLst>
          </p:cNvPr>
          <p:cNvSpPr/>
          <p:nvPr/>
        </p:nvSpPr>
        <p:spPr>
          <a:xfrm>
            <a:off x="-871869" y="928295"/>
            <a:ext cx="9147544" cy="2923877"/>
          </a:xfrm>
          <a:prstGeom prst="rect">
            <a:avLst/>
          </a:prstGeom>
        </p:spPr>
        <p:txBody>
          <a:bodyPr wrap="square">
            <a:spAutoFit/>
          </a:bodyPr>
          <a:lstStyle/>
          <a:p>
            <a:pPr algn="ctr"/>
            <a:r>
              <a:rPr lang="en-US" sz="8000" b="1">
                <a:latin typeface="Michroma" pitchFamily="2" charset="0"/>
              </a:rPr>
              <a:t>What is </a:t>
            </a:r>
          </a:p>
          <a:p>
            <a:pPr algn="ctr"/>
            <a:r>
              <a:rPr lang="en-US" sz="8000" b="1">
                <a:latin typeface="Michroma" pitchFamily="2" charset="0"/>
              </a:rPr>
              <a:t>NCS ?</a:t>
            </a:r>
          </a:p>
          <a:p>
            <a:endParaRPr lang="en-GB" sz="2400"/>
          </a:p>
        </p:txBody>
      </p:sp>
      <p:pic>
        <p:nvPicPr>
          <p:cNvPr id="8" name="Picture 7" descr="A black background with grey and blue text&#10;&#10;Description automatically generated">
            <a:extLst>
              <a:ext uri="{FF2B5EF4-FFF2-40B4-BE49-F238E27FC236}">
                <a16:creationId xmlns:a16="http://schemas.microsoft.com/office/drawing/2014/main" id="{E44EFAC7-4D37-1AF4-4DD6-E252466F7F3E}"/>
              </a:ext>
            </a:extLst>
          </p:cNvPr>
          <p:cNvPicPr>
            <a:picLocks noChangeAspect="1"/>
          </p:cNvPicPr>
          <p:nvPr/>
        </p:nvPicPr>
        <p:blipFill>
          <a:blip r:embed="rId5"/>
          <a:stretch>
            <a:fillRect/>
          </a:stretch>
        </p:blipFill>
        <p:spPr>
          <a:xfrm>
            <a:off x="125182" y="5315260"/>
            <a:ext cx="2402817" cy="1407600"/>
          </a:xfrm>
          <a:prstGeom prst="rect">
            <a:avLst/>
          </a:prstGeom>
        </p:spPr>
      </p:pic>
    </p:spTree>
    <p:extLst>
      <p:ext uri="{BB962C8B-B14F-4D97-AF65-F5344CB8AC3E}">
        <p14:creationId xmlns:p14="http://schemas.microsoft.com/office/powerpoint/2010/main" val="27034380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9F5526-7DAC-A2FF-BE06-B3F887C22213}"/>
              </a:ext>
            </a:extLst>
          </p:cNvPr>
          <p:cNvPicPr>
            <a:picLocks noChangeAspect="1"/>
          </p:cNvPicPr>
          <p:nvPr/>
        </p:nvPicPr>
        <p:blipFill rotWithShape="1">
          <a:blip r:embed="rId2"/>
          <a:srcRect b="15730"/>
          <a:stretch/>
        </p:blipFill>
        <p:spPr>
          <a:xfrm>
            <a:off x="0" y="11"/>
            <a:ext cx="12191980" cy="6857989"/>
          </a:xfrm>
          <a:prstGeom prst="rect">
            <a:avLst/>
          </a:prstGeom>
        </p:spPr>
      </p:pic>
      <p:pic>
        <p:nvPicPr>
          <p:cNvPr id="6" name="Picture 5">
            <a:extLst>
              <a:ext uri="{FF2B5EF4-FFF2-40B4-BE49-F238E27FC236}">
                <a16:creationId xmlns:a16="http://schemas.microsoft.com/office/drawing/2014/main" id="{82E7C867-AC10-7802-C1DC-E6E51830BD1C}"/>
              </a:ext>
            </a:extLst>
          </p:cNvPr>
          <p:cNvPicPr>
            <a:picLocks noChangeAspect="1"/>
          </p:cNvPicPr>
          <p:nvPr/>
        </p:nvPicPr>
        <p:blipFill rotWithShape="1">
          <a:blip r:embed="rId2"/>
          <a:srcRect b="15730"/>
          <a:stretch/>
        </p:blipFill>
        <p:spPr>
          <a:xfrm>
            <a:off x="0" y="0"/>
            <a:ext cx="12191980" cy="6857989"/>
          </a:xfrm>
          <a:prstGeom prst="rect">
            <a:avLst/>
          </a:prstGeom>
        </p:spPr>
      </p:pic>
      <p:sp>
        <p:nvSpPr>
          <p:cNvPr id="9" name="TextBox 8">
            <a:extLst>
              <a:ext uri="{FF2B5EF4-FFF2-40B4-BE49-F238E27FC236}">
                <a16:creationId xmlns:a16="http://schemas.microsoft.com/office/drawing/2014/main" id="{1CDEC408-ADB9-EE6F-1A8E-19F742D6036B}"/>
              </a:ext>
            </a:extLst>
          </p:cNvPr>
          <p:cNvSpPr txBox="1"/>
          <p:nvPr/>
        </p:nvSpPr>
        <p:spPr>
          <a:xfrm>
            <a:off x="1198485" y="275208"/>
            <a:ext cx="3036164" cy="1127464"/>
          </a:xfrm>
          <a:prstGeom prst="rect">
            <a:avLst/>
          </a:prstGeom>
          <a:noFill/>
        </p:spPr>
        <p:txBody>
          <a:bodyPr wrap="square" rtlCol="0">
            <a:spAutoFit/>
          </a:bodyPr>
          <a:lstStyle/>
          <a:p>
            <a:endParaRPr lang="en-GB"/>
          </a:p>
        </p:txBody>
      </p:sp>
      <p:sp>
        <p:nvSpPr>
          <p:cNvPr id="2" name="TextBox 1">
            <a:extLst>
              <a:ext uri="{FF2B5EF4-FFF2-40B4-BE49-F238E27FC236}">
                <a16:creationId xmlns:a16="http://schemas.microsoft.com/office/drawing/2014/main" id="{2B105323-1508-0256-7016-FA6AA64116E3}"/>
              </a:ext>
            </a:extLst>
          </p:cNvPr>
          <p:cNvSpPr txBox="1"/>
          <p:nvPr/>
        </p:nvSpPr>
        <p:spPr>
          <a:xfrm>
            <a:off x="1411759" y="1394479"/>
            <a:ext cx="9542130" cy="3785652"/>
          </a:xfrm>
          <a:prstGeom prst="rect">
            <a:avLst/>
          </a:prstGeom>
          <a:noFill/>
        </p:spPr>
        <p:txBody>
          <a:bodyPr wrap="square" rtlCol="0">
            <a:spAutoFit/>
          </a:bodyPr>
          <a:lstStyle/>
          <a:p>
            <a:pPr algn="ctr"/>
            <a:r>
              <a:rPr lang="en-US" sz="8000" b="1">
                <a:latin typeface="Michroma" pitchFamily="2" charset="0"/>
              </a:rPr>
              <a:t>Personal Development </a:t>
            </a:r>
            <a:r>
              <a:rPr lang="en-US" sz="8000" b="1" err="1">
                <a:latin typeface="Michroma" pitchFamily="2" charset="0"/>
              </a:rPr>
              <a:t>Programme</a:t>
            </a:r>
            <a:endParaRPr lang="en-GB" sz="8000" b="1">
              <a:latin typeface="Michroma" pitchFamily="2" charset="0"/>
            </a:endParaRPr>
          </a:p>
        </p:txBody>
      </p:sp>
      <p:pic>
        <p:nvPicPr>
          <p:cNvPr id="3" name="Picture 2" descr="A black background with grey and blue text&#10;&#10;Description automatically generated">
            <a:extLst>
              <a:ext uri="{FF2B5EF4-FFF2-40B4-BE49-F238E27FC236}">
                <a16:creationId xmlns:a16="http://schemas.microsoft.com/office/drawing/2014/main" id="{6A4BA3B0-3323-3FDE-4D9A-5289524ED012}"/>
              </a:ext>
            </a:extLst>
          </p:cNvPr>
          <p:cNvPicPr>
            <a:picLocks noChangeAspect="1"/>
          </p:cNvPicPr>
          <p:nvPr/>
        </p:nvPicPr>
        <p:blipFill>
          <a:blip r:embed="rId3"/>
          <a:stretch>
            <a:fillRect/>
          </a:stretch>
        </p:blipFill>
        <p:spPr>
          <a:xfrm>
            <a:off x="125182" y="5315260"/>
            <a:ext cx="2402817" cy="1407600"/>
          </a:xfrm>
          <a:prstGeom prst="rect">
            <a:avLst/>
          </a:prstGeom>
        </p:spPr>
      </p:pic>
      <p:pic>
        <p:nvPicPr>
          <p:cNvPr id="5" name="Picture 4" descr="A white text on a black background&#10;&#10;Description automatically generated">
            <a:extLst>
              <a:ext uri="{FF2B5EF4-FFF2-40B4-BE49-F238E27FC236}">
                <a16:creationId xmlns:a16="http://schemas.microsoft.com/office/drawing/2014/main" id="{C45C1653-B418-B3A5-5C48-45D0450FEF69}"/>
              </a:ext>
            </a:extLst>
          </p:cNvPr>
          <p:cNvPicPr>
            <a:picLocks noChangeAspect="1"/>
          </p:cNvPicPr>
          <p:nvPr/>
        </p:nvPicPr>
        <p:blipFill>
          <a:blip r:embed="rId4"/>
          <a:stretch>
            <a:fillRect/>
          </a:stretch>
        </p:blipFill>
        <p:spPr>
          <a:xfrm>
            <a:off x="9747175" y="5134492"/>
            <a:ext cx="2438926" cy="1723508"/>
          </a:xfrm>
          <a:prstGeom prst="rect">
            <a:avLst/>
          </a:prstGeom>
        </p:spPr>
      </p:pic>
    </p:spTree>
    <p:extLst>
      <p:ext uri="{BB962C8B-B14F-4D97-AF65-F5344CB8AC3E}">
        <p14:creationId xmlns:p14="http://schemas.microsoft.com/office/powerpoint/2010/main" val="38114738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9F5526-7DAC-A2FF-BE06-B3F887C22213}"/>
              </a:ext>
            </a:extLst>
          </p:cNvPr>
          <p:cNvPicPr>
            <a:picLocks noChangeAspect="1"/>
          </p:cNvPicPr>
          <p:nvPr/>
        </p:nvPicPr>
        <p:blipFill rotWithShape="1">
          <a:blip r:embed="rId2"/>
          <a:srcRect b="15730"/>
          <a:stretch/>
        </p:blipFill>
        <p:spPr>
          <a:xfrm>
            <a:off x="0" y="11"/>
            <a:ext cx="12191980" cy="6857989"/>
          </a:xfrm>
          <a:prstGeom prst="rect">
            <a:avLst/>
          </a:prstGeom>
        </p:spPr>
      </p:pic>
      <p:pic>
        <p:nvPicPr>
          <p:cNvPr id="6" name="Picture 5">
            <a:extLst>
              <a:ext uri="{FF2B5EF4-FFF2-40B4-BE49-F238E27FC236}">
                <a16:creationId xmlns:a16="http://schemas.microsoft.com/office/drawing/2014/main" id="{82E7C867-AC10-7802-C1DC-E6E51830BD1C}"/>
              </a:ext>
            </a:extLst>
          </p:cNvPr>
          <p:cNvPicPr>
            <a:picLocks noChangeAspect="1"/>
          </p:cNvPicPr>
          <p:nvPr/>
        </p:nvPicPr>
        <p:blipFill rotWithShape="1">
          <a:blip r:embed="rId2"/>
          <a:srcRect b="15730"/>
          <a:stretch/>
        </p:blipFill>
        <p:spPr>
          <a:xfrm>
            <a:off x="0" y="0"/>
            <a:ext cx="12191980" cy="6857989"/>
          </a:xfrm>
          <a:prstGeom prst="rect">
            <a:avLst/>
          </a:prstGeom>
        </p:spPr>
      </p:pic>
      <p:sp>
        <p:nvSpPr>
          <p:cNvPr id="9" name="TextBox 8">
            <a:extLst>
              <a:ext uri="{FF2B5EF4-FFF2-40B4-BE49-F238E27FC236}">
                <a16:creationId xmlns:a16="http://schemas.microsoft.com/office/drawing/2014/main" id="{1CDEC408-ADB9-EE6F-1A8E-19F742D6036B}"/>
              </a:ext>
            </a:extLst>
          </p:cNvPr>
          <p:cNvSpPr txBox="1"/>
          <p:nvPr/>
        </p:nvSpPr>
        <p:spPr>
          <a:xfrm>
            <a:off x="1198485" y="275208"/>
            <a:ext cx="3036164" cy="1127464"/>
          </a:xfrm>
          <a:prstGeom prst="rect">
            <a:avLst/>
          </a:prstGeom>
          <a:noFill/>
        </p:spPr>
        <p:txBody>
          <a:bodyPr wrap="square" rtlCol="0">
            <a:spAutoFit/>
          </a:bodyPr>
          <a:lstStyle/>
          <a:p>
            <a:endParaRPr lang="en-GB"/>
          </a:p>
        </p:txBody>
      </p:sp>
      <p:sp>
        <p:nvSpPr>
          <p:cNvPr id="2" name="TextBox 1">
            <a:extLst>
              <a:ext uri="{FF2B5EF4-FFF2-40B4-BE49-F238E27FC236}">
                <a16:creationId xmlns:a16="http://schemas.microsoft.com/office/drawing/2014/main" id="{2B105323-1508-0256-7016-FA6AA64116E3}"/>
              </a:ext>
            </a:extLst>
          </p:cNvPr>
          <p:cNvSpPr txBox="1"/>
          <p:nvPr/>
        </p:nvSpPr>
        <p:spPr>
          <a:xfrm>
            <a:off x="1451385" y="1525577"/>
            <a:ext cx="9542130" cy="3785652"/>
          </a:xfrm>
          <a:prstGeom prst="rect">
            <a:avLst/>
          </a:prstGeom>
          <a:noFill/>
        </p:spPr>
        <p:txBody>
          <a:bodyPr wrap="square" rtlCol="0">
            <a:spAutoFit/>
          </a:bodyPr>
          <a:lstStyle/>
          <a:p>
            <a:pPr algn="ctr"/>
            <a:r>
              <a:rPr lang="en-US" sz="8000" b="1">
                <a:latin typeface="Michroma" pitchFamily="2" charset="0"/>
              </a:rPr>
              <a:t>Be the best version of yourself</a:t>
            </a:r>
            <a:endParaRPr lang="en-GB" sz="8000" b="1">
              <a:latin typeface="Michroma" pitchFamily="2" charset="0"/>
            </a:endParaRPr>
          </a:p>
        </p:txBody>
      </p:sp>
      <p:pic>
        <p:nvPicPr>
          <p:cNvPr id="3" name="Picture 2" descr="A black background with grey and blue text&#10;&#10;Description automatically generated">
            <a:extLst>
              <a:ext uri="{FF2B5EF4-FFF2-40B4-BE49-F238E27FC236}">
                <a16:creationId xmlns:a16="http://schemas.microsoft.com/office/drawing/2014/main" id="{6A4BA3B0-3323-3FDE-4D9A-5289524ED012}"/>
              </a:ext>
            </a:extLst>
          </p:cNvPr>
          <p:cNvPicPr>
            <a:picLocks noChangeAspect="1"/>
          </p:cNvPicPr>
          <p:nvPr/>
        </p:nvPicPr>
        <p:blipFill>
          <a:blip r:embed="rId3"/>
          <a:stretch>
            <a:fillRect/>
          </a:stretch>
        </p:blipFill>
        <p:spPr>
          <a:xfrm>
            <a:off x="125182" y="5315260"/>
            <a:ext cx="2402817" cy="1407600"/>
          </a:xfrm>
          <a:prstGeom prst="rect">
            <a:avLst/>
          </a:prstGeom>
        </p:spPr>
      </p:pic>
      <p:pic>
        <p:nvPicPr>
          <p:cNvPr id="5" name="Picture 4" descr="A white text on a black background&#10;&#10;Description automatically generated">
            <a:extLst>
              <a:ext uri="{FF2B5EF4-FFF2-40B4-BE49-F238E27FC236}">
                <a16:creationId xmlns:a16="http://schemas.microsoft.com/office/drawing/2014/main" id="{B3638F36-8B41-862C-803F-3D2E61F3E144}"/>
              </a:ext>
            </a:extLst>
          </p:cNvPr>
          <p:cNvPicPr>
            <a:picLocks noChangeAspect="1"/>
          </p:cNvPicPr>
          <p:nvPr/>
        </p:nvPicPr>
        <p:blipFill>
          <a:blip r:embed="rId4"/>
          <a:stretch>
            <a:fillRect/>
          </a:stretch>
        </p:blipFill>
        <p:spPr>
          <a:xfrm>
            <a:off x="9747175" y="5134492"/>
            <a:ext cx="2438926" cy="1723508"/>
          </a:xfrm>
          <a:prstGeom prst="rect">
            <a:avLst/>
          </a:prstGeom>
        </p:spPr>
      </p:pic>
    </p:spTree>
    <p:extLst>
      <p:ext uri="{BB962C8B-B14F-4D97-AF65-F5344CB8AC3E}">
        <p14:creationId xmlns:p14="http://schemas.microsoft.com/office/powerpoint/2010/main" val="30671517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26"/>
          <p:cNvPicPr preferRelativeResize="0"/>
          <p:nvPr/>
        </p:nvPicPr>
        <p:blipFill rotWithShape="1">
          <a:blip r:embed="rId3">
            <a:alphaModFix/>
          </a:blip>
          <a:srcRect/>
          <a:stretch/>
        </p:blipFill>
        <p:spPr>
          <a:xfrm>
            <a:off x="0" y="0"/>
            <a:ext cx="12197251" cy="6860950"/>
          </a:xfrm>
          <a:prstGeom prst="rect">
            <a:avLst/>
          </a:prstGeom>
          <a:noFill/>
          <a:ln>
            <a:noFill/>
          </a:ln>
        </p:spPr>
      </p:pic>
      <p:pic>
        <p:nvPicPr>
          <p:cNvPr id="165" name="Google Shape;165;p26"/>
          <p:cNvPicPr preferRelativeResize="0"/>
          <p:nvPr/>
        </p:nvPicPr>
        <p:blipFill rotWithShape="1">
          <a:blip r:embed="rId4">
            <a:alphaModFix/>
          </a:blip>
          <a:srcRect/>
          <a:stretch/>
        </p:blipFill>
        <p:spPr>
          <a:xfrm>
            <a:off x="0" y="0"/>
            <a:ext cx="12192000" cy="6856666"/>
          </a:xfrm>
          <a:prstGeom prst="rect">
            <a:avLst/>
          </a:prstGeom>
          <a:noFill/>
          <a:ln>
            <a:noFill/>
          </a:ln>
        </p:spPr>
      </p:pic>
      <p:pic>
        <p:nvPicPr>
          <p:cNvPr id="2" name="Picture 1" descr="A black background with grey and blue text&#10;&#10;Description automatically generated">
            <a:extLst>
              <a:ext uri="{FF2B5EF4-FFF2-40B4-BE49-F238E27FC236}">
                <a16:creationId xmlns:a16="http://schemas.microsoft.com/office/drawing/2014/main" id="{B4363733-AEA6-2DDF-2EB5-A34B62A9099A}"/>
              </a:ext>
            </a:extLst>
          </p:cNvPr>
          <p:cNvPicPr>
            <a:picLocks noChangeAspect="1"/>
          </p:cNvPicPr>
          <p:nvPr/>
        </p:nvPicPr>
        <p:blipFill>
          <a:blip r:embed="rId5"/>
          <a:stretch>
            <a:fillRect/>
          </a:stretch>
        </p:blipFill>
        <p:spPr>
          <a:xfrm>
            <a:off x="125182" y="5315260"/>
            <a:ext cx="2402817" cy="1407600"/>
          </a:xfrm>
          <a:prstGeom prst="rect">
            <a:avLst/>
          </a:prstGeom>
        </p:spPr>
      </p:pic>
      <p:pic>
        <p:nvPicPr>
          <p:cNvPr id="4" name="Picture 3" descr="A white text on a black background&#10;&#10;Description automatically generated">
            <a:extLst>
              <a:ext uri="{FF2B5EF4-FFF2-40B4-BE49-F238E27FC236}">
                <a16:creationId xmlns:a16="http://schemas.microsoft.com/office/drawing/2014/main" id="{9CFDFC14-D87B-CBC1-3032-5E9120620D04}"/>
              </a:ext>
            </a:extLst>
          </p:cNvPr>
          <p:cNvPicPr>
            <a:picLocks noChangeAspect="1"/>
          </p:cNvPicPr>
          <p:nvPr/>
        </p:nvPicPr>
        <p:blipFill>
          <a:blip r:embed="rId6"/>
          <a:stretch>
            <a:fillRect/>
          </a:stretch>
        </p:blipFill>
        <p:spPr>
          <a:xfrm>
            <a:off x="9747175" y="5134492"/>
            <a:ext cx="2438926" cy="1723508"/>
          </a:xfrm>
          <a:prstGeom prst="rect">
            <a:avLst/>
          </a:prstGeom>
        </p:spPr>
      </p:pic>
    </p:spTree>
    <p:extLst>
      <p:ext uri="{BB962C8B-B14F-4D97-AF65-F5344CB8AC3E}">
        <p14:creationId xmlns:p14="http://schemas.microsoft.com/office/powerpoint/2010/main" val="18816569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9F5526-7DAC-A2FF-BE06-B3F887C22213}"/>
              </a:ext>
            </a:extLst>
          </p:cNvPr>
          <p:cNvPicPr>
            <a:picLocks noChangeAspect="1"/>
          </p:cNvPicPr>
          <p:nvPr/>
        </p:nvPicPr>
        <p:blipFill rotWithShape="1">
          <a:blip r:embed="rId2"/>
          <a:srcRect b="15730"/>
          <a:stretch/>
        </p:blipFill>
        <p:spPr>
          <a:xfrm>
            <a:off x="0" y="11"/>
            <a:ext cx="12191980" cy="6857989"/>
          </a:xfrm>
          <a:prstGeom prst="rect">
            <a:avLst/>
          </a:prstGeom>
        </p:spPr>
      </p:pic>
      <p:pic>
        <p:nvPicPr>
          <p:cNvPr id="6" name="Picture 5">
            <a:extLst>
              <a:ext uri="{FF2B5EF4-FFF2-40B4-BE49-F238E27FC236}">
                <a16:creationId xmlns:a16="http://schemas.microsoft.com/office/drawing/2014/main" id="{82E7C867-AC10-7802-C1DC-E6E51830BD1C}"/>
              </a:ext>
            </a:extLst>
          </p:cNvPr>
          <p:cNvPicPr>
            <a:picLocks noChangeAspect="1"/>
          </p:cNvPicPr>
          <p:nvPr/>
        </p:nvPicPr>
        <p:blipFill rotWithShape="1">
          <a:blip r:embed="rId2"/>
          <a:srcRect b="15730"/>
          <a:stretch/>
        </p:blipFill>
        <p:spPr>
          <a:xfrm>
            <a:off x="0" y="0"/>
            <a:ext cx="12191980" cy="6857989"/>
          </a:xfrm>
          <a:prstGeom prst="rect">
            <a:avLst/>
          </a:prstGeom>
        </p:spPr>
      </p:pic>
      <p:sp>
        <p:nvSpPr>
          <p:cNvPr id="9" name="TextBox 8">
            <a:extLst>
              <a:ext uri="{FF2B5EF4-FFF2-40B4-BE49-F238E27FC236}">
                <a16:creationId xmlns:a16="http://schemas.microsoft.com/office/drawing/2014/main" id="{1CDEC408-ADB9-EE6F-1A8E-19F742D6036B}"/>
              </a:ext>
            </a:extLst>
          </p:cNvPr>
          <p:cNvSpPr txBox="1"/>
          <p:nvPr/>
        </p:nvSpPr>
        <p:spPr>
          <a:xfrm>
            <a:off x="1198485" y="275208"/>
            <a:ext cx="3036164" cy="1127464"/>
          </a:xfrm>
          <a:prstGeom prst="rect">
            <a:avLst/>
          </a:prstGeom>
          <a:noFill/>
        </p:spPr>
        <p:txBody>
          <a:bodyPr wrap="square" rtlCol="0">
            <a:spAutoFit/>
          </a:bodyPr>
          <a:lstStyle/>
          <a:p>
            <a:endParaRPr lang="en-GB"/>
          </a:p>
        </p:txBody>
      </p:sp>
      <p:sp>
        <p:nvSpPr>
          <p:cNvPr id="2" name="TextBox 1">
            <a:extLst>
              <a:ext uri="{FF2B5EF4-FFF2-40B4-BE49-F238E27FC236}">
                <a16:creationId xmlns:a16="http://schemas.microsoft.com/office/drawing/2014/main" id="{2B105323-1508-0256-7016-FA6AA64116E3}"/>
              </a:ext>
            </a:extLst>
          </p:cNvPr>
          <p:cNvSpPr txBox="1"/>
          <p:nvPr/>
        </p:nvSpPr>
        <p:spPr>
          <a:xfrm>
            <a:off x="1535726" y="3975735"/>
            <a:ext cx="8775777" cy="2246769"/>
          </a:xfrm>
          <a:prstGeom prst="rect">
            <a:avLst/>
          </a:prstGeom>
          <a:noFill/>
        </p:spPr>
        <p:txBody>
          <a:bodyPr wrap="square" rtlCol="0">
            <a:spAutoFit/>
          </a:bodyPr>
          <a:lstStyle/>
          <a:p>
            <a:pPr algn="ctr"/>
            <a:r>
              <a:rPr lang="en-US" sz="8000" b="1">
                <a:latin typeface="Michroma" pitchFamily="2" charset="0"/>
              </a:rPr>
              <a:t>Employability</a:t>
            </a:r>
          </a:p>
          <a:p>
            <a:pPr algn="ctr"/>
            <a:endParaRPr lang="en-GB" sz="6000" b="1">
              <a:latin typeface="Michroma" pitchFamily="2" charset="0"/>
            </a:endParaRPr>
          </a:p>
        </p:txBody>
      </p:sp>
      <p:pic>
        <p:nvPicPr>
          <p:cNvPr id="3" name="Picture 2" descr="A black background with grey and blue text&#10;&#10;Description automatically generated">
            <a:extLst>
              <a:ext uri="{FF2B5EF4-FFF2-40B4-BE49-F238E27FC236}">
                <a16:creationId xmlns:a16="http://schemas.microsoft.com/office/drawing/2014/main" id="{6A4BA3B0-3323-3FDE-4D9A-5289524ED012}"/>
              </a:ext>
            </a:extLst>
          </p:cNvPr>
          <p:cNvPicPr>
            <a:picLocks noChangeAspect="1"/>
          </p:cNvPicPr>
          <p:nvPr/>
        </p:nvPicPr>
        <p:blipFill>
          <a:blip r:embed="rId3"/>
          <a:stretch>
            <a:fillRect/>
          </a:stretch>
        </p:blipFill>
        <p:spPr>
          <a:xfrm>
            <a:off x="125182" y="5315260"/>
            <a:ext cx="2402817" cy="1407600"/>
          </a:xfrm>
          <a:prstGeom prst="rect">
            <a:avLst/>
          </a:prstGeom>
        </p:spPr>
      </p:pic>
      <p:pic>
        <p:nvPicPr>
          <p:cNvPr id="4" name="Picture 3" descr="A white text on a black background&#10;&#10;Description automatically generated">
            <a:extLst>
              <a:ext uri="{FF2B5EF4-FFF2-40B4-BE49-F238E27FC236}">
                <a16:creationId xmlns:a16="http://schemas.microsoft.com/office/drawing/2014/main" id="{3C97F508-AA26-DDB7-6AC7-722166E8C73A}"/>
              </a:ext>
            </a:extLst>
          </p:cNvPr>
          <p:cNvPicPr>
            <a:picLocks noChangeAspect="1"/>
          </p:cNvPicPr>
          <p:nvPr/>
        </p:nvPicPr>
        <p:blipFill>
          <a:blip r:embed="rId4"/>
          <a:stretch>
            <a:fillRect/>
          </a:stretch>
        </p:blipFill>
        <p:spPr>
          <a:xfrm>
            <a:off x="9747175" y="5134492"/>
            <a:ext cx="2438926" cy="1723508"/>
          </a:xfrm>
          <a:prstGeom prst="rect">
            <a:avLst/>
          </a:prstGeom>
        </p:spPr>
      </p:pic>
      <p:sp>
        <p:nvSpPr>
          <p:cNvPr id="8" name="TextBox 7">
            <a:extLst>
              <a:ext uri="{FF2B5EF4-FFF2-40B4-BE49-F238E27FC236}">
                <a16:creationId xmlns:a16="http://schemas.microsoft.com/office/drawing/2014/main" id="{BB2A2529-12CD-8C27-29DF-4170FA1D7F30}"/>
              </a:ext>
            </a:extLst>
          </p:cNvPr>
          <p:cNvSpPr txBox="1"/>
          <p:nvPr/>
        </p:nvSpPr>
        <p:spPr>
          <a:xfrm>
            <a:off x="1088148" y="889152"/>
            <a:ext cx="4828959" cy="2554545"/>
          </a:xfrm>
          <a:prstGeom prst="rect">
            <a:avLst/>
          </a:prstGeom>
          <a:noFill/>
        </p:spPr>
        <p:txBody>
          <a:bodyPr wrap="square" rtlCol="0">
            <a:spAutoFit/>
          </a:bodyPr>
          <a:lstStyle/>
          <a:p>
            <a:pPr algn="ctr"/>
            <a:r>
              <a:rPr lang="en-US" sz="8000" b="1">
                <a:latin typeface="Michroma" pitchFamily="2" charset="0"/>
              </a:rPr>
              <a:t>Social Action</a:t>
            </a:r>
          </a:p>
        </p:txBody>
      </p:sp>
      <p:sp>
        <p:nvSpPr>
          <p:cNvPr id="10" name="TextBox 9">
            <a:extLst>
              <a:ext uri="{FF2B5EF4-FFF2-40B4-BE49-F238E27FC236}">
                <a16:creationId xmlns:a16="http://schemas.microsoft.com/office/drawing/2014/main" id="{63F6B2E1-54E1-ED97-AA68-E901CCCF6810}"/>
              </a:ext>
            </a:extLst>
          </p:cNvPr>
          <p:cNvSpPr txBox="1"/>
          <p:nvPr/>
        </p:nvSpPr>
        <p:spPr>
          <a:xfrm>
            <a:off x="6290974" y="889152"/>
            <a:ext cx="5026210" cy="2554545"/>
          </a:xfrm>
          <a:prstGeom prst="rect">
            <a:avLst/>
          </a:prstGeom>
          <a:noFill/>
        </p:spPr>
        <p:txBody>
          <a:bodyPr wrap="square" rtlCol="0">
            <a:spAutoFit/>
          </a:bodyPr>
          <a:lstStyle/>
          <a:p>
            <a:pPr algn="ctr"/>
            <a:r>
              <a:rPr lang="en-US" sz="8000" b="1">
                <a:latin typeface="Michroma" pitchFamily="2" charset="0"/>
              </a:rPr>
              <a:t>Life Skills</a:t>
            </a:r>
          </a:p>
        </p:txBody>
      </p:sp>
      <p:sp>
        <p:nvSpPr>
          <p:cNvPr id="11" name="TextBox 10">
            <a:extLst>
              <a:ext uri="{FF2B5EF4-FFF2-40B4-BE49-F238E27FC236}">
                <a16:creationId xmlns:a16="http://schemas.microsoft.com/office/drawing/2014/main" id="{471E5FB8-8D59-7752-EAD8-35A657CAEED9}"/>
              </a:ext>
            </a:extLst>
          </p:cNvPr>
          <p:cNvSpPr txBox="1"/>
          <p:nvPr/>
        </p:nvSpPr>
        <p:spPr>
          <a:xfrm>
            <a:off x="2534508" y="5386854"/>
            <a:ext cx="6778215" cy="1446550"/>
          </a:xfrm>
          <a:prstGeom prst="rect">
            <a:avLst/>
          </a:prstGeom>
          <a:noFill/>
        </p:spPr>
        <p:txBody>
          <a:bodyPr wrap="square" rtlCol="0">
            <a:spAutoFit/>
          </a:bodyPr>
          <a:lstStyle/>
          <a:p>
            <a:pPr algn="ctr"/>
            <a:r>
              <a:rPr lang="en-US" sz="4400" b="1">
                <a:latin typeface="Michroma" pitchFamily="2" charset="0"/>
              </a:rPr>
              <a:t>Over 9 months</a:t>
            </a:r>
          </a:p>
          <a:p>
            <a:pPr algn="ctr"/>
            <a:endParaRPr lang="en-GB" sz="4400" b="1">
              <a:latin typeface="Michroma" pitchFamily="2" charset="0"/>
            </a:endParaRPr>
          </a:p>
        </p:txBody>
      </p:sp>
    </p:spTree>
    <p:extLst>
      <p:ext uri="{BB962C8B-B14F-4D97-AF65-F5344CB8AC3E}">
        <p14:creationId xmlns:p14="http://schemas.microsoft.com/office/powerpoint/2010/main" val="36899475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9F5526-7DAC-A2FF-BE06-B3F887C22213}"/>
              </a:ext>
            </a:extLst>
          </p:cNvPr>
          <p:cNvPicPr>
            <a:picLocks noChangeAspect="1"/>
          </p:cNvPicPr>
          <p:nvPr/>
        </p:nvPicPr>
        <p:blipFill rotWithShape="1">
          <a:blip r:embed="rId2"/>
          <a:srcRect b="15730"/>
          <a:stretch/>
        </p:blipFill>
        <p:spPr>
          <a:xfrm>
            <a:off x="0" y="11"/>
            <a:ext cx="12191980" cy="6857989"/>
          </a:xfrm>
          <a:prstGeom prst="rect">
            <a:avLst/>
          </a:prstGeom>
        </p:spPr>
      </p:pic>
      <p:pic>
        <p:nvPicPr>
          <p:cNvPr id="6" name="Picture 5">
            <a:extLst>
              <a:ext uri="{FF2B5EF4-FFF2-40B4-BE49-F238E27FC236}">
                <a16:creationId xmlns:a16="http://schemas.microsoft.com/office/drawing/2014/main" id="{82E7C867-AC10-7802-C1DC-E6E51830BD1C}"/>
              </a:ext>
            </a:extLst>
          </p:cNvPr>
          <p:cNvPicPr>
            <a:picLocks noChangeAspect="1"/>
          </p:cNvPicPr>
          <p:nvPr/>
        </p:nvPicPr>
        <p:blipFill rotWithShape="1">
          <a:blip r:embed="rId2"/>
          <a:srcRect b="15730"/>
          <a:stretch/>
        </p:blipFill>
        <p:spPr>
          <a:xfrm>
            <a:off x="0" y="0"/>
            <a:ext cx="12191980" cy="6857989"/>
          </a:xfrm>
          <a:prstGeom prst="rect">
            <a:avLst/>
          </a:prstGeom>
        </p:spPr>
      </p:pic>
      <p:sp>
        <p:nvSpPr>
          <p:cNvPr id="2" name="TextBox 1">
            <a:extLst>
              <a:ext uri="{FF2B5EF4-FFF2-40B4-BE49-F238E27FC236}">
                <a16:creationId xmlns:a16="http://schemas.microsoft.com/office/drawing/2014/main" id="{2B105323-1508-0256-7016-FA6AA64116E3}"/>
              </a:ext>
            </a:extLst>
          </p:cNvPr>
          <p:cNvSpPr txBox="1"/>
          <p:nvPr/>
        </p:nvSpPr>
        <p:spPr>
          <a:xfrm>
            <a:off x="1304833" y="2733100"/>
            <a:ext cx="8939612" cy="1015663"/>
          </a:xfrm>
          <a:prstGeom prst="rect">
            <a:avLst/>
          </a:prstGeom>
          <a:noFill/>
        </p:spPr>
        <p:txBody>
          <a:bodyPr wrap="square" rtlCol="0">
            <a:spAutoFit/>
          </a:bodyPr>
          <a:lstStyle/>
          <a:p>
            <a:pPr algn="ctr"/>
            <a:r>
              <a:rPr lang="en-US" sz="6000" b="1">
                <a:latin typeface="Michroma" pitchFamily="2" charset="0"/>
              </a:rPr>
              <a:t>Trips / Site Visits</a:t>
            </a:r>
          </a:p>
        </p:txBody>
      </p:sp>
      <p:pic>
        <p:nvPicPr>
          <p:cNvPr id="3" name="Picture 2" descr="A black background with grey and blue text&#10;&#10;Description automatically generated">
            <a:extLst>
              <a:ext uri="{FF2B5EF4-FFF2-40B4-BE49-F238E27FC236}">
                <a16:creationId xmlns:a16="http://schemas.microsoft.com/office/drawing/2014/main" id="{6A4BA3B0-3323-3FDE-4D9A-5289524ED012}"/>
              </a:ext>
            </a:extLst>
          </p:cNvPr>
          <p:cNvPicPr>
            <a:picLocks noChangeAspect="1"/>
          </p:cNvPicPr>
          <p:nvPr/>
        </p:nvPicPr>
        <p:blipFill>
          <a:blip r:embed="rId3"/>
          <a:stretch>
            <a:fillRect/>
          </a:stretch>
        </p:blipFill>
        <p:spPr>
          <a:xfrm>
            <a:off x="125182" y="5315260"/>
            <a:ext cx="2402817" cy="1407600"/>
          </a:xfrm>
          <a:prstGeom prst="rect">
            <a:avLst/>
          </a:prstGeom>
        </p:spPr>
      </p:pic>
      <p:pic>
        <p:nvPicPr>
          <p:cNvPr id="4" name="Picture 3" descr="A white text on a black background&#10;&#10;Description automatically generated">
            <a:extLst>
              <a:ext uri="{FF2B5EF4-FFF2-40B4-BE49-F238E27FC236}">
                <a16:creationId xmlns:a16="http://schemas.microsoft.com/office/drawing/2014/main" id="{3C97F508-AA26-DDB7-6AC7-722166E8C73A}"/>
              </a:ext>
            </a:extLst>
          </p:cNvPr>
          <p:cNvPicPr>
            <a:picLocks noChangeAspect="1"/>
          </p:cNvPicPr>
          <p:nvPr/>
        </p:nvPicPr>
        <p:blipFill>
          <a:blip r:embed="rId4"/>
          <a:stretch>
            <a:fillRect/>
          </a:stretch>
        </p:blipFill>
        <p:spPr>
          <a:xfrm>
            <a:off x="9747175" y="5134492"/>
            <a:ext cx="2438926" cy="1723508"/>
          </a:xfrm>
          <a:prstGeom prst="rect">
            <a:avLst/>
          </a:prstGeom>
        </p:spPr>
      </p:pic>
      <p:sp>
        <p:nvSpPr>
          <p:cNvPr id="8" name="TextBox 7">
            <a:extLst>
              <a:ext uri="{FF2B5EF4-FFF2-40B4-BE49-F238E27FC236}">
                <a16:creationId xmlns:a16="http://schemas.microsoft.com/office/drawing/2014/main" id="{BB2A2529-12CD-8C27-29DF-4170FA1D7F30}"/>
              </a:ext>
            </a:extLst>
          </p:cNvPr>
          <p:cNvSpPr txBox="1"/>
          <p:nvPr/>
        </p:nvSpPr>
        <p:spPr>
          <a:xfrm>
            <a:off x="824083" y="1378532"/>
            <a:ext cx="10289049" cy="1015663"/>
          </a:xfrm>
          <a:prstGeom prst="rect">
            <a:avLst/>
          </a:prstGeom>
          <a:noFill/>
        </p:spPr>
        <p:txBody>
          <a:bodyPr wrap="square" rtlCol="0">
            <a:spAutoFit/>
          </a:bodyPr>
          <a:lstStyle/>
          <a:p>
            <a:pPr algn="ctr"/>
            <a:r>
              <a:rPr lang="en-US" sz="6000" b="1">
                <a:latin typeface="Michroma" pitchFamily="2" charset="0"/>
              </a:rPr>
              <a:t>Community Projects</a:t>
            </a:r>
          </a:p>
        </p:txBody>
      </p:sp>
      <p:sp>
        <p:nvSpPr>
          <p:cNvPr id="10" name="TextBox 9">
            <a:extLst>
              <a:ext uri="{FF2B5EF4-FFF2-40B4-BE49-F238E27FC236}">
                <a16:creationId xmlns:a16="http://schemas.microsoft.com/office/drawing/2014/main" id="{63F6B2E1-54E1-ED97-AA68-E901CCCF6810}"/>
              </a:ext>
            </a:extLst>
          </p:cNvPr>
          <p:cNvSpPr txBox="1"/>
          <p:nvPr/>
        </p:nvSpPr>
        <p:spPr>
          <a:xfrm>
            <a:off x="3265951" y="5433133"/>
            <a:ext cx="5323094" cy="1015663"/>
          </a:xfrm>
          <a:prstGeom prst="rect">
            <a:avLst/>
          </a:prstGeom>
          <a:noFill/>
        </p:spPr>
        <p:txBody>
          <a:bodyPr wrap="square" rtlCol="0">
            <a:spAutoFit/>
          </a:bodyPr>
          <a:lstStyle/>
          <a:p>
            <a:pPr algn="ctr"/>
            <a:r>
              <a:rPr lang="en-US" sz="6000" b="1">
                <a:latin typeface="Michroma" pitchFamily="2" charset="0"/>
              </a:rPr>
              <a:t>Activities</a:t>
            </a:r>
          </a:p>
        </p:txBody>
      </p:sp>
      <p:pic>
        <p:nvPicPr>
          <p:cNvPr id="5" name="Picture 4" descr="A blue and purple text on a black background&#10;&#10;Description automatically generated">
            <a:extLst>
              <a:ext uri="{FF2B5EF4-FFF2-40B4-BE49-F238E27FC236}">
                <a16:creationId xmlns:a16="http://schemas.microsoft.com/office/drawing/2014/main" id="{DB3E25F4-A543-8749-275D-9BED719C5E6C}"/>
              </a:ext>
            </a:extLst>
          </p:cNvPr>
          <p:cNvPicPr>
            <a:picLocks noChangeAspect="1"/>
          </p:cNvPicPr>
          <p:nvPr/>
        </p:nvPicPr>
        <p:blipFill>
          <a:blip r:embed="rId5"/>
          <a:stretch>
            <a:fillRect/>
          </a:stretch>
        </p:blipFill>
        <p:spPr>
          <a:xfrm>
            <a:off x="3164390" y="4578492"/>
            <a:ext cx="2584587" cy="646462"/>
          </a:xfrm>
          <a:prstGeom prst="rect">
            <a:avLst/>
          </a:prstGeom>
        </p:spPr>
      </p:pic>
      <p:pic>
        <p:nvPicPr>
          <p:cNvPr id="12" name="Picture 11" descr="A logo with blue text&#10;&#10;Description automatically generated">
            <a:extLst>
              <a:ext uri="{FF2B5EF4-FFF2-40B4-BE49-F238E27FC236}">
                <a16:creationId xmlns:a16="http://schemas.microsoft.com/office/drawing/2014/main" id="{DB5EDAAD-DB76-9B18-B81E-B8802586ABC1}"/>
              </a:ext>
            </a:extLst>
          </p:cNvPr>
          <p:cNvPicPr>
            <a:picLocks noChangeAspect="1"/>
          </p:cNvPicPr>
          <p:nvPr/>
        </p:nvPicPr>
        <p:blipFill>
          <a:blip r:embed="rId6"/>
          <a:stretch>
            <a:fillRect/>
          </a:stretch>
        </p:blipFill>
        <p:spPr>
          <a:xfrm>
            <a:off x="3246606" y="3930396"/>
            <a:ext cx="1883288" cy="841469"/>
          </a:xfrm>
          <a:prstGeom prst="rect">
            <a:avLst/>
          </a:prstGeom>
        </p:spPr>
      </p:pic>
      <p:pic>
        <p:nvPicPr>
          <p:cNvPr id="13" name="Picture 12" descr="A black and white photo of a tower&#10;&#10;Description automatically generated">
            <a:extLst>
              <a:ext uri="{FF2B5EF4-FFF2-40B4-BE49-F238E27FC236}">
                <a16:creationId xmlns:a16="http://schemas.microsoft.com/office/drawing/2014/main" id="{4C98381E-E534-4FFD-2CF1-9E2A78BF6918}"/>
              </a:ext>
            </a:extLst>
          </p:cNvPr>
          <p:cNvPicPr>
            <a:picLocks noChangeAspect="1"/>
          </p:cNvPicPr>
          <p:nvPr/>
        </p:nvPicPr>
        <p:blipFill>
          <a:blip r:embed="rId7"/>
          <a:stretch>
            <a:fillRect/>
          </a:stretch>
        </p:blipFill>
        <p:spPr>
          <a:xfrm>
            <a:off x="5927498" y="3747868"/>
            <a:ext cx="1963455" cy="1121974"/>
          </a:xfrm>
          <a:prstGeom prst="rect">
            <a:avLst/>
          </a:prstGeom>
        </p:spPr>
      </p:pic>
      <p:pic>
        <p:nvPicPr>
          <p:cNvPr id="14" name="Picture 13" descr="A logo with blue letters&#10;&#10;Description automatically generated">
            <a:extLst>
              <a:ext uri="{FF2B5EF4-FFF2-40B4-BE49-F238E27FC236}">
                <a16:creationId xmlns:a16="http://schemas.microsoft.com/office/drawing/2014/main" id="{26E314F7-2354-C0DD-FEEC-548B66080F6B}"/>
              </a:ext>
            </a:extLst>
          </p:cNvPr>
          <p:cNvPicPr>
            <a:picLocks noChangeAspect="1"/>
          </p:cNvPicPr>
          <p:nvPr/>
        </p:nvPicPr>
        <p:blipFill>
          <a:blip r:embed="rId8"/>
          <a:stretch>
            <a:fillRect/>
          </a:stretch>
        </p:blipFill>
        <p:spPr>
          <a:xfrm>
            <a:off x="5917986" y="3995653"/>
            <a:ext cx="2056574" cy="2056574"/>
          </a:xfrm>
          <a:prstGeom prst="rect">
            <a:avLst/>
          </a:prstGeom>
        </p:spPr>
      </p:pic>
    </p:spTree>
    <p:extLst>
      <p:ext uri="{BB962C8B-B14F-4D97-AF65-F5344CB8AC3E}">
        <p14:creationId xmlns:p14="http://schemas.microsoft.com/office/powerpoint/2010/main" val="41609843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9F5526-7DAC-A2FF-BE06-B3F887C22213}"/>
              </a:ext>
            </a:extLst>
          </p:cNvPr>
          <p:cNvPicPr>
            <a:picLocks noChangeAspect="1"/>
          </p:cNvPicPr>
          <p:nvPr/>
        </p:nvPicPr>
        <p:blipFill rotWithShape="1">
          <a:blip r:embed="rId2"/>
          <a:srcRect b="15730"/>
          <a:stretch/>
        </p:blipFill>
        <p:spPr>
          <a:xfrm>
            <a:off x="0" y="11"/>
            <a:ext cx="12191980" cy="6857989"/>
          </a:xfrm>
          <a:prstGeom prst="rect">
            <a:avLst/>
          </a:prstGeom>
        </p:spPr>
      </p:pic>
      <p:pic>
        <p:nvPicPr>
          <p:cNvPr id="6" name="Picture 5">
            <a:extLst>
              <a:ext uri="{FF2B5EF4-FFF2-40B4-BE49-F238E27FC236}">
                <a16:creationId xmlns:a16="http://schemas.microsoft.com/office/drawing/2014/main" id="{82E7C867-AC10-7802-C1DC-E6E51830BD1C}"/>
              </a:ext>
            </a:extLst>
          </p:cNvPr>
          <p:cNvPicPr>
            <a:picLocks noChangeAspect="1"/>
          </p:cNvPicPr>
          <p:nvPr/>
        </p:nvPicPr>
        <p:blipFill rotWithShape="1">
          <a:blip r:embed="rId2"/>
          <a:srcRect b="15730"/>
          <a:stretch/>
        </p:blipFill>
        <p:spPr>
          <a:xfrm>
            <a:off x="0" y="0"/>
            <a:ext cx="12191980" cy="6857989"/>
          </a:xfrm>
          <a:prstGeom prst="rect">
            <a:avLst/>
          </a:prstGeom>
        </p:spPr>
      </p:pic>
      <p:pic>
        <p:nvPicPr>
          <p:cNvPr id="3" name="Picture 2" descr="A black background with grey and blue text&#10;&#10;Description automatically generated">
            <a:extLst>
              <a:ext uri="{FF2B5EF4-FFF2-40B4-BE49-F238E27FC236}">
                <a16:creationId xmlns:a16="http://schemas.microsoft.com/office/drawing/2014/main" id="{6A4BA3B0-3323-3FDE-4D9A-5289524ED012}"/>
              </a:ext>
            </a:extLst>
          </p:cNvPr>
          <p:cNvPicPr>
            <a:picLocks noChangeAspect="1"/>
          </p:cNvPicPr>
          <p:nvPr/>
        </p:nvPicPr>
        <p:blipFill>
          <a:blip r:embed="rId3"/>
          <a:stretch>
            <a:fillRect/>
          </a:stretch>
        </p:blipFill>
        <p:spPr>
          <a:xfrm>
            <a:off x="125182" y="5315260"/>
            <a:ext cx="2402817" cy="1407600"/>
          </a:xfrm>
          <a:prstGeom prst="rect">
            <a:avLst/>
          </a:prstGeom>
        </p:spPr>
      </p:pic>
      <p:pic>
        <p:nvPicPr>
          <p:cNvPr id="4" name="Picture 3" descr="A white text on a black background&#10;&#10;Description automatically generated">
            <a:extLst>
              <a:ext uri="{FF2B5EF4-FFF2-40B4-BE49-F238E27FC236}">
                <a16:creationId xmlns:a16="http://schemas.microsoft.com/office/drawing/2014/main" id="{3C97F508-AA26-DDB7-6AC7-722166E8C73A}"/>
              </a:ext>
            </a:extLst>
          </p:cNvPr>
          <p:cNvPicPr>
            <a:picLocks noChangeAspect="1"/>
          </p:cNvPicPr>
          <p:nvPr/>
        </p:nvPicPr>
        <p:blipFill>
          <a:blip r:embed="rId4"/>
          <a:stretch>
            <a:fillRect/>
          </a:stretch>
        </p:blipFill>
        <p:spPr>
          <a:xfrm>
            <a:off x="9747175" y="5134492"/>
            <a:ext cx="2438926" cy="1723508"/>
          </a:xfrm>
          <a:prstGeom prst="rect">
            <a:avLst/>
          </a:prstGeom>
        </p:spPr>
      </p:pic>
      <p:pic>
        <p:nvPicPr>
          <p:cNvPr id="16" name="Picture 15" descr="A group of people standing around a garden&#10;&#10;Description automatically generated">
            <a:extLst>
              <a:ext uri="{FF2B5EF4-FFF2-40B4-BE49-F238E27FC236}">
                <a16:creationId xmlns:a16="http://schemas.microsoft.com/office/drawing/2014/main" id="{79BAE20D-2461-30BD-86FE-31986A76A48E}"/>
              </a:ext>
            </a:extLst>
          </p:cNvPr>
          <p:cNvPicPr>
            <a:picLocks noChangeAspect="1"/>
          </p:cNvPicPr>
          <p:nvPr/>
        </p:nvPicPr>
        <p:blipFill>
          <a:blip r:embed="rId5"/>
          <a:stretch>
            <a:fillRect/>
          </a:stretch>
        </p:blipFill>
        <p:spPr>
          <a:xfrm>
            <a:off x="2929764" y="206595"/>
            <a:ext cx="4319053" cy="3239290"/>
          </a:xfrm>
          <a:prstGeom prst="rect">
            <a:avLst/>
          </a:prstGeom>
          <a:effectLst>
            <a:softEdge rad="38100"/>
          </a:effectLst>
        </p:spPr>
      </p:pic>
      <p:pic>
        <p:nvPicPr>
          <p:cNvPr id="18" name="Picture 17" descr="A group of people walking on a path&#10;&#10;Description automatically generated">
            <a:extLst>
              <a:ext uri="{FF2B5EF4-FFF2-40B4-BE49-F238E27FC236}">
                <a16:creationId xmlns:a16="http://schemas.microsoft.com/office/drawing/2014/main" id="{1283842F-21D6-7666-70C6-B8FC99D0D633}"/>
              </a:ext>
            </a:extLst>
          </p:cNvPr>
          <p:cNvPicPr>
            <a:picLocks noChangeAspect="1"/>
          </p:cNvPicPr>
          <p:nvPr/>
        </p:nvPicPr>
        <p:blipFill>
          <a:blip r:embed="rId6"/>
          <a:stretch>
            <a:fillRect/>
          </a:stretch>
        </p:blipFill>
        <p:spPr>
          <a:xfrm>
            <a:off x="228414" y="190058"/>
            <a:ext cx="2571750" cy="3429000"/>
          </a:xfrm>
          <a:prstGeom prst="rect">
            <a:avLst/>
          </a:prstGeom>
          <a:effectLst>
            <a:softEdge rad="38100"/>
          </a:effectLst>
        </p:spPr>
      </p:pic>
      <p:pic>
        <p:nvPicPr>
          <p:cNvPr id="11" name="Picture 10" descr="A group of people posing for a photo&#10;&#10;Description automatically generated">
            <a:extLst>
              <a:ext uri="{FF2B5EF4-FFF2-40B4-BE49-F238E27FC236}">
                <a16:creationId xmlns:a16="http://schemas.microsoft.com/office/drawing/2014/main" id="{9C3B2DC8-D865-E9BA-91F0-FE25B07ACD4C}"/>
              </a:ext>
            </a:extLst>
          </p:cNvPr>
          <p:cNvPicPr>
            <a:picLocks noChangeAspect="1"/>
          </p:cNvPicPr>
          <p:nvPr/>
        </p:nvPicPr>
        <p:blipFill>
          <a:blip r:embed="rId7"/>
          <a:stretch>
            <a:fillRect/>
          </a:stretch>
        </p:blipFill>
        <p:spPr>
          <a:xfrm>
            <a:off x="2587183" y="3689089"/>
            <a:ext cx="4920056" cy="2859782"/>
          </a:xfrm>
          <a:prstGeom prst="rect">
            <a:avLst/>
          </a:prstGeom>
          <a:effectLst>
            <a:softEdge rad="38100"/>
          </a:effectLst>
        </p:spPr>
      </p:pic>
      <p:pic>
        <p:nvPicPr>
          <p:cNvPr id="20" name="Picture 19" descr="A group of tires with flowers in them&#10;&#10;Description automatically generated">
            <a:extLst>
              <a:ext uri="{FF2B5EF4-FFF2-40B4-BE49-F238E27FC236}">
                <a16:creationId xmlns:a16="http://schemas.microsoft.com/office/drawing/2014/main" id="{3ABAE501-6FA1-336D-7C66-CB15FBDBE342}"/>
              </a:ext>
            </a:extLst>
          </p:cNvPr>
          <p:cNvPicPr>
            <a:picLocks noChangeAspect="1"/>
          </p:cNvPicPr>
          <p:nvPr/>
        </p:nvPicPr>
        <p:blipFill>
          <a:blip r:embed="rId8"/>
          <a:stretch>
            <a:fillRect/>
          </a:stretch>
        </p:blipFill>
        <p:spPr>
          <a:xfrm>
            <a:off x="7668704" y="3428994"/>
            <a:ext cx="2144836" cy="2859782"/>
          </a:xfrm>
          <a:prstGeom prst="rect">
            <a:avLst/>
          </a:prstGeom>
          <a:effectLst>
            <a:softEdge rad="38100"/>
          </a:effectLst>
        </p:spPr>
      </p:pic>
      <p:pic>
        <p:nvPicPr>
          <p:cNvPr id="28" name="Picture 27" descr="A group of people sitting around a table&#10;&#10;Description automatically generated">
            <a:extLst>
              <a:ext uri="{FF2B5EF4-FFF2-40B4-BE49-F238E27FC236}">
                <a16:creationId xmlns:a16="http://schemas.microsoft.com/office/drawing/2014/main" id="{8765BD6F-3C4D-44C9-1CED-ABF078BA3E8C}"/>
              </a:ext>
            </a:extLst>
          </p:cNvPr>
          <p:cNvPicPr>
            <a:picLocks noChangeAspect="1"/>
          </p:cNvPicPr>
          <p:nvPr/>
        </p:nvPicPr>
        <p:blipFill>
          <a:blip r:embed="rId9"/>
          <a:stretch>
            <a:fillRect/>
          </a:stretch>
        </p:blipFill>
        <p:spPr>
          <a:xfrm>
            <a:off x="7378417" y="206595"/>
            <a:ext cx="4641859" cy="3092481"/>
          </a:xfrm>
          <a:prstGeom prst="rect">
            <a:avLst/>
          </a:prstGeom>
          <a:effectLst>
            <a:softEdge rad="38100"/>
          </a:effectLst>
        </p:spPr>
      </p:pic>
    </p:spTree>
    <p:extLst>
      <p:ext uri="{BB962C8B-B14F-4D97-AF65-F5344CB8AC3E}">
        <p14:creationId xmlns:p14="http://schemas.microsoft.com/office/powerpoint/2010/main" val="28753817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9F5526-7DAC-A2FF-BE06-B3F887C22213}"/>
              </a:ext>
            </a:extLst>
          </p:cNvPr>
          <p:cNvPicPr>
            <a:picLocks noChangeAspect="1"/>
          </p:cNvPicPr>
          <p:nvPr/>
        </p:nvPicPr>
        <p:blipFill rotWithShape="1">
          <a:blip r:embed="rId2"/>
          <a:srcRect b="15730"/>
          <a:stretch/>
        </p:blipFill>
        <p:spPr>
          <a:xfrm>
            <a:off x="0" y="11"/>
            <a:ext cx="12191980" cy="6857989"/>
          </a:xfrm>
          <a:prstGeom prst="rect">
            <a:avLst/>
          </a:prstGeom>
        </p:spPr>
      </p:pic>
      <p:pic>
        <p:nvPicPr>
          <p:cNvPr id="6" name="Picture 5">
            <a:extLst>
              <a:ext uri="{FF2B5EF4-FFF2-40B4-BE49-F238E27FC236}">
                <a16:creationId xmlns:a16="http://schemas.microsoft.com/office/drawing/2014/main" id="{82E7C867-AC10-7802-C1DC-E6E51830BD1C}"/>
              </a:ext>
            </a:extLst>
          </p:cNvPr>
          <p:cNvPicPr>
            <a:picLocks noChangeAspect="1"/>
          </p:cNvPicPr>
          <p:nvPr/>
        </p:nvPicPr>
        <p:blipFill rotWithShape="1">
          <a:blip r:embed="rId2"/>
          <a:srcRect b="15730"/>
          <a:stretch/>
        </p:blipFill>
        <p:spPr>
          <a:xfrm>
            <a:off x="0" y="0"/>
            <a:ext cx="12191980" cy="6857989"/>
          </a:xfrm>
          <a:prstGeom prst="rect">
            <a:avLst/>
          </a:prstGeom>
        </p:spPr>
      </p:pic>
      <p:sp>
        <p:nvSpPr>
          <p:cNvPr id="9" name="TextBox 8">
            <a:extLst>
              <a:ext uri="{FF2B5EF4-FFF2-40B4-BE49-F238E27FC236}">
                <a16:creationId xmlns:a16="http://schemas.microsoft.com/office/drawing/2014/main" id="{1CDEC408-ADB9-EE6F-1A8E-19F742D6036B}"/>
              </a:ext>
            </a:extLst>
          </p:cNvPr>
          <p:cNvSpPr txBox="1"/>
          <p:nvPr/>
        </p:nvSpPr>
        <p:spPr>
          <a:xfrm>
            <a:off x="1198485" y="275208"/>
            <a:ext cx="3036164" cy="1127464"/>
          </a:xfrm>
          <a:prstGeom prst="rect">
            <a:avLst/>
          </a:prstGeom>
          <a:noFill/>
        </p:spPr>
        <p:txBody>
          <a:bodyPr wrap="square" rtlCol="0">
            <a:spAutoFit/>
          </a:bodyPr>
          <a:lstStyle/>
          <a:p>
            <a:endParaRPr lang="en-GB"/>
          </a:p>
        </p:txBody>
      </p:sp>
      <p:pic>
        <p:nvPicPr>
          <p:cNvPr id="3" name="Picture 2" descr="A black background with grey and blue text&#10;&#10;Description automatically generated">
            <a:extLst>
              <a:ext uri="{FF2B5EF4-FFF2-40B4-BE49-F238E27FC236}">
                <a16:creationId xmlns:a16="http://schemas.microsoft.com/office/drawing/2014/main" id="{6A4BA3B0-3323-3FDE-4D9A-5289524ED012}"/>
              </a:ext>
            </a:extLst>
          </p:cNvPr>
          <p:cNvPicPr>
            <a:picLocks noChangeAspect="1"/>
          </p:cNvPicPr>
          <p:nvPr/>
        </p:nvPicPr>
        <p:blipFill>
          <a:blip r:embed="rId3"/>
          <a:stretch>
            <a:fillRect/>
          </a:stretch>
        </p:blipFill>
        <p:spPr>
          <a:xfrm>
            <a:off x="125182" y="5315260"/>
            <a:ext cx="2402817" cy="1407600"/>
          </a:xfrm>
          <a:prstGeom prst="rect">
            <a:avLst/>
          </a:prstGeom>
        </p:spPr>
      </p:pic>
      <p:pic>
        <p:nvPicPr>
          <p:cNvPr id="4" name="Picture 3" descr="A white text on a black background&#10;&#10;Description automatically generated">
            <a:extLst>
              <a:ext uri="{FF2B5EF4-FFF2-40B4-BE49-F238E27FC236}">
                <a16:creationId xmlns:a16="http://schemas.microsoft.com/office/drawing/2014/main" id="{3C97F508-AA26-DDB7-6AC7-722166E8C73A}"/>
              </a:ext>
            </a:extLst>
          </p:cNvPr>
          <p:cNvPicPr>
            <a:picLocks noChangeAspect="1"/>
          </p:cNvPicPr>
          <p:nvPr/>
        </p:nvPicPr>
        <p:blipFill>
          <a:blip r:embed="rId4"/>
          <a:stretch>
            <a:fillRect/>
          </a:stretch>
        </p:blipFill>
        <p:spPr>
          <a:xfrm>
            <a:off x="9747175" y="5134492"/>
            <a:ext cx="2438926" cy="1723508"/>
          </a:xfrm>
          <a:prstGeom prst="rect">
            <a:avLst/>
          </a:prstGeom>
        </p:spPr>
      </p:pic>
      <p:grpSp>
        <p:nvGrpSpPr>
          <p:cNvPr id="33" name="Group 32">
            <a:extLst>
              <a:ext uri="{FF2B5EF4-FFF2-40B4-BE49-F238E27FC236}">
                <a16:creationId xmlns:a16="http://schemas.microsoft.com/office/drawing/2014/main" id="{73713513-8391-0D34-21AA-B14091F8A340}"/>
              </a:ext>
            </a:extLst>
          </p:cNvPr>
          <p:cNvGrpSpPr/>
          <p:nvPr/>
        </p:nvGrpSpPr>
        <p:grpSpPr>
          <a:xfrm>
            <a:off x="6050617" y="243765"/>
            <a:ext cx="2435968" cy="2180821"/>
            <a:chOff x="4671223" y="203612"/>
            <a:chExt cx="2435968" cy="2180821"/>
          </a:xfrm>
        </p:grpSpPr>
        <p:sp>
          <p:nvSpPr>
            <p:cNvPr id="10" name="TextBox 9">
              <a:extLst>
                <a:ext uri="{FF2B5EF4-FFF2-40B4-BE49-F238E27FC236}">
                  <a16:creationId xmlns:a16="http://schemas.microsoft.com/office/drawing/2014/main" id="{63F6B2E1-54E1-ED97-AA68-E901CCCF6810}"/>
                </a:ext>
              </a:extLst>
            </p:cNvPr>
            <p:cNvSpPr txBox="1"/>
            <p:nvPr/>
          </p:nvSpPr>
          <p:spPr>
            <a:xfrm>
              <a:off x="4671223" y="1553436"/>
              <a:ext cx="2435968" cy="830997"/>
            </a:xfrm>
            <a:prstGeom prst="rect">
              <a:avLst/>
            </a:prstGeom>
            <a:noFill/>
          </p:spPr>
          <p:txBody>
            <a:bodyPr wrap="square" rtlCol="0">
              <a:spAutoFit/>
            </a:bodyPr>
            <a:lstStyle/>
            <a:p>
              <a:pPr algn="ctr"/>
              <a:r>
                <a:rPr lang="en-US" sz="2400" b="1">
                  <a:latin typeface="Michroma" pitchFamily="2" charset="0"/>
                </a:rPr>
                <a:t>Leadership Skills</a:t>
              </a:r>
            </a:p>
          </p:txBody>
        </p:sp>
        <p:pic>
          <p:nvPicPr>
            <p:cNvPr id="2" name="Graphic 1" descr="Captain">
              <a:extLst>
                <a:ext uri="{FF2B5EF4-FFF2-40B4-BE49-F238E27FC236}">
                  <a16:creationId xmlns:a16="http://schemas.microsoft.com/office/drawing/2014/main" id="{25076E45-D7BA-41D4-30BA-B9E7110B37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68899" y="203612"/>
              <a:ext cx="1561722" cy="1561722"/>
            </a:xfrm>
            <a:prstGeom prst="rect">
              <a:avLst/>
            </a:prstGeom>
          </p:spPr>
        </p:pic>
      </p:grpSp>
      <p:grpSp>
        <p:nvGrpSpPr>
          <p:cNvPr id="30" name="Group 29">
            <a:extLst>
              <a:ext uri="{FF2B5EF4-FFF2-40B4-BE49-F238E27FC236}">
                <a16:creationId xmlns:a16="http://schemas.microsoft.com/office/drawing/2014/main" id="{3A4ABFD8-8009-37D0-27C6-37E8F6877A9B}"/>
              </a:ext>
            </a:extLst>
          </p:cNvPr>
          <p:cNvGrpSpPr/>
          <p:nvPr/>
        </p:nvGrpSpPr>
        <p:grpSpPr>
          <a:xfrm>
            <a:off x="2484791" y="334577"/>
            <a:ext cx="2691076" cy="2036930"/>
            <a:chOff x="726262" y="622561"/>
            <a:chExt cx="2691076" cy="2036930"/>
          </a:xfrm>
        </p:grpSpPr>
        <p:sp>
          <p:nvSpPr>
            <p:cNvPr id="8" name="TextBox 7">
              <a:extLst>
                <a:ext uri="{FF2B5EF4-FFF2-40B4-BE49-F238E27FC236}">
                  <a16:creationId xmlns:a16="http://schemas.microsoft.com/office/drawing/2014/main" id="{BB2A2529-12CD-8C27-29DF-4170FA1D7F30}"/>
                </a:ext>
              </a:extLst>
            </p:cNvPr>
            <p:cNvSpPr txBox="1"/>
            <p:nvPr/>
          </p:nvSpPr>
          <p:spPr>
            <a:xfrm>
              <a:off x="726262" y="1828494"/>
              <a:ext cx="2691076" cy="830997"/>
            </a:xfrm>
            <a:prstGeom prst="rect">
              <a:avLst/>
            </a:prstGeom>
            <a:noFill/>
          </p:spPr>
          <p:txBody>
            <a:bodyPr wrap="square" rtlCol="0">
              <a:spAutoFit/>
            </a:bodyPr>
            <a:lstStyle/>
            <a:p>
              <a:pPr algn="ctr"/>
              <a:r>
                <a:rPr lang="en-US" sz="2400" b="1">
                  <a:latin typeface="Michroma" pitchFamily="2" charset="0"/>
                </a:rPr>
                <a:t>Meet new young people</a:t>
              </a:r>
            </a:p>
          </p:txBody>
        </p:sp>
        <p:pic>
          <p:nvPicPr>
            <p:cNvPr id="11" name="Graphic 10" descr="Universal Access">
              <a:extLst>
                <a:ext uri="{FF2B5EF4-FFF2-40B4-BE49-F238E27FC236}">
                  <a16:creationId xmlns:a16="http://schemas.microsoft.com/office/drawing/2014/main" id="{895F4B7E-70FB-635C-75AB-ED2D2C1D7A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26590" y="622561"/>
              <a:ext cx="1459281" cy="1459281"/>
            </a:xfrm>
            <a:prstGeom prst="rect">
              <a:avLst/>
            </a:prstGeom>
          </p:spPr>
        </p:pic>
      </p:grpSp>
      <p:grpSp>
        <p:nvGrpSpPr>
          <p:cNvPr id="31" name="Group 30">
            <a:extLst>
              <a:ext uri="{FF2B5EF4-FFF2-40B4-BE49-F238E27FC236}">
                <a16:creationId xmlns:a16="http://schemas.microsoft.com/office/drawing/2014/main" id="{2503B07A-F49E-40A3-5C2F-1ECFED434734}"/>
              </a:ext>
            </a:extLst>
          </p:cNvPr>
          <p:cNvGrpSpPr/>
          <p:nvPr/>
        </p:nvGrpSpPr>
        <p:grpSpPr>
          <a:xfrm>
            <a:off x="-673353" y="1742423"/>
            <a:ext cx="3568002" cy="2002350"/>
            <a:chOff x="-457411" y="2902264"/>
            <a:chExt cx="3568002" cy="2002350"/>
          </a:xfrm>
        </p:grpSpPr>
        <p:sp>
          <p:nvSpPr>
            <p:cNvPr id="12" name="TextBox 11">
              <a:extLst>
                <a:ext uri="{FF2B5EF4-FFF2-40B4-BE49-F238E27FC236}">
                  <a16:creationId xmlns:a16="http://schemas.microsoft.com/office/drawing/2014/main" id="{759065A6-A732-7B16-19B1-D124DCC51DD1}"/>
                </a:ext>
              </a:extLst>
            </p:cNvPr>
            <p:cNvSpPr txBox="1"/>
            <p:nvPr/>
          </p:nvSpPr>
          <p:spPr>
            <a:xfrm>
              <a:off x="-457411" y="4073617"/>
              <a:ext cx="3568002" cy="830997"/>
            </a:xfrm>
            <a:prstGeom prst="rect">
              <a:avLst/>
            </a:prstGeom>
            <a:noFill/>
          </p:spPr>
          <p:txBody>
            <a:bodyPr wrap="square" rtlCol="0">
              <a:spAutoFit/>
            </a:bodyPr>
            <a:lstStyle/>
            <a:p>
              <a:pPr algn="ctr"/>
              <a:r>
                <a:rPr lang="en-US" sz="2400" b="1">
                  <a:latin typeface="Michroma" pitchFamily="2" charset="0"/>
                </a:rPr>
                <a:t>Manage a Project</a:t>
              </a:r>
            </a:p>
          </p:txBody>
        </p:sp>
        <p:pic>
          <p:nvPicPr>
            <p:cNvPr id="18" name="Graphic 17" descr="Hierarchy">
              <a:extLst>
                <a:ext uri="{FF2B5EF4-FFF2-40B4-BE49-F238E27FC236}">
                  <a16:creationId xmlns:a16="http://schemas.microsoft.com/office/drawing/2014/main" id="{881EA8C4-D667-0349-6184-D92F6BE31F1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7940" y="2902264"/>
              <a:ext cx="1287760" cy="1287760"/>
            </a:xfrm>
            <a:prstGeom prst="rect">
              <a:avLst/>
            </a:prstGeom>
          </p:spPr>
        </p:pic>
      </p:grpSp>
      <p:grpSp>
        <p:nvGrpSpPr>
          <p:cNvPr id="37" name="Group 36">
            <a:extLst>
              <a:ext uri="{FF2B5EF4-FFF2-40B4-BE49-F238E27FC236}">
                <a16:creationId xmlns:a16="http://schemas.microsoft.com/office/drawing/2014/main" id="{C2470259-DEC2-7F68-B829-C2759A92B80E}"/>
              </a:ext>
            </a:extLst>
          </p:cNvPr>
          <p:cNvGrpSpPr/>
          <p:nvPr/>
        </p:nvGrpSpPr>
        <p:grpSpPr>
          <a:xfrm>
            <a:off x="3029542" y="4518915"/>
            <a:ext cx="2745227" cy="2212087"/>
            <a:chOff x="3029542" y="4518915"/>
            <a:chExt cx="2745227" cy="2212087"/>
          </a:xfrm>
        </p:grpSpPr>
        <p:sp>
          <p:nvSpPr>
            <p:cNvPr id="14" name="TextBox 13">
              <a:extLst>
                <a:ext uri="{FF2B5EF4-FFF2-40B4-BE49-F238E27FC236}">
                  <a16:creationId xmlns:a16="http://schemas.microsoft.com/office/drawing/2014/main" id="{6D77A1CD-A93F-EB5E-C097-5FE00A6EB3C4}"/>
                </a:ext>
              </a:extLst>
            </p:cNvPr>
            <p:cNvSpPr txBox="1"/>
            <p:nvPr/>
          </p:nvSpPr>
          <p:spPr>
            <a:xfrm>
              <a:off x="3029542" y="5900005"/>
              <a:ext cx="2745227" cy="830997"/>
            </a:xfrm>
            <a:prstGeom prst="rect">
              <a:avLst/>
            </a:prstGeom>
            <a:noFill/>
          </p:spPr>
          <p:txBody>
            <a:bodyPr wrap="square" rtlCol="0">
              <a:spAutoFit/>
            </a:bodyPr>
            <a:lstStyle/>
            <a:p>
              <a:pPr algn="ctr"/>
              <a:r>
                <a:rPr lang="en-US" sz="2400" b="1">
                  <a:latin typeface="Michroma" pitchFamily="2" charset="0"/>
                </a:rPr>
                <a:t>Supercharge your CV</a:t>
              </a:r>
            </a:p>
          </p:txBody>
        </p:sp>
        <p:pic>
          <p:nvPicPr>
            <p:cNvPr id="19" name="Graphic 18" descr="High voltage">
              <a:extLst>
                <a:ext uri="{FF2B5EF4-FFF2-40B4-BE49-F238E27FC236}">
                  <a16:creationId xmlns:a16="http://schemas.microsoft.com/office/drawing/2014/main" id="{4CF100FE-61C5-D4E6-7A2B-ACAC0216244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28443" y="4518915"/>
              <a:ext cx="1547424" cy="1547424"/>
            </a:xfrm>
            <a:prstGeom prst="rect">
              <a:avLst/>
            </a:prstGeom>
          </p:spPr>
        </p:pic>
      </p:grpSp>
      <p:grpSp>
        <p:nvGrpSpPr>
          <p:cNvPr id="32" name="Group 31">
            <a:extLst>
              <a:ext uri="{FF2B5EF4-FFF2-40B4-BE49-F238E27FC236}">
                <a16:creationId xmlns:a16="http://schemas.microsoft.com/office/drawing/2014/main" id="{E53C9A52-61EA-DA83-AF65-01A5FA6F5D1B}"/>
              </a:ext>
            </a:extLst>
          </p:cNvPr>
          <p:cNvGrpSpPr/>
          <p:nvPr/>
        </p:nvGrpSpPr>
        <p:grpSpPr>
          <a:xfrm>
            <a:off x="1655596" y="3416350"/>
            <a:ext cx="2264601" cy="2072779"/>
            <a:chOff x="2302555" y="2562788"/>
            <a:chExt cx="2264601" cy="2072779"/>
          </a:xfrm>
        </p:grpSpPr>
        <p:sp>
          <p:nvSpPr>
            <p:cNvPr id="15" name="TextBox 14">
              <a:extLst>
                <a:ext uri="{FF2B5EF4-FFF2-40B4-BE49-F238E27FC236}">
                  <a16:creationId xmlns:a16="http://schemas.microsoft.com/office/drawing/2014/main" id="{CD72AEFB-EBBB-3702-4654-945693C25C62}"/>
                </a:ext>
              </a:extLst>
            </p:cNvPr>
            <p:cNvSpPr txBox="1"/>
            <p:nvPr/>
          </p:nvSpPr>
          <p:spPr>
            <a:xfrm>
              <a:off x="2302555" y="3804570"/>
              <a:ext cx="2264601" cy="830997"/>
            </a:xfrm>
            <a:prstGeom prst="rect">
              <a:avLst/>
            </a:prstGeom>
            <a:noFill/>
          </p:spPr>
          <p:txBody>
            <a:bodyPr wrap="square" rtlCol="0">
              <a:spAutoFit/>
            </a:bodyPr>
            <a:lstStyle/>
            <a:p>
              <a:pPr algn="ctr"/>
              <a:r>
                <a:rPr lang="en-US" sz="2400" b="1">
                  <a:latin typeface="Michroma" pitchFamily="2" charset="0"/>
                </a:rPr>
                <a:t>Interview Skills</a:t>
              </a:r>
            </a:p>
          </p:txBody>
        </p:sp>
        <p:pic>
          <p:nvPicPr>
            <p:cNvPr id="20" name="Graphic 19" descr="Meeting">
              <a:extLst>
                <a:ext uri="{FF2B5EF4-FFF2-40B4-BE49-F238E27FC236}">
                  <a16:creationId xmlns:a16="http://schemas.microsoft.com/office/drawing/2014/main" id="{8137F4CB-0177-ECD6-0822-D6A7DEE5533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618796" y="2562788"/>
              <a:ext cx="1561721" cy="1561721"/>
            </a:xfrm>
            <a:prstGeom prst="rect">
              <a:avLst/>
            </a:prstGeom>
          </p:spPr>
        </p:pic>
      </p:grpSp>
      <p:grpSp>
        <p:nvGrpSpPr>
          <p:cNvPr id="34" name="Group 33">
            <a:extLst>
              <a:ext uri="{FF2B5EF4-FFF2-40B4-BE49-F238E27FC236}">
                <a16:creationId xmlns:a16="http://schemas.microsoft.com/office/drawing/2014/main" id="{C53D9639-90E1-868C-FB10-496DE1D0C6C6}"/>
              </a:ext>
            </a:extLst>
          </p:cNvPr>
          <p:cNvGrpSpPr/>
          <p:nvPr/>
        </p:nvGrpSpPr>
        <p:grpSpPr>
          <a:xfrm>
            <a:off x="8675775" y="91119"/>
            <a:ext cx="3256466" cy="2443386"/>
            <a:chOff x="8675775" y="91119"/>
            <a:chExt cx="3256466" cy="2443386"/>
          </a:xfrm>
        </p:grpSpPr>
        <p:sp>
          <p:nvSpPr>
            <p:cNvPr id="16" name="TextBox 15">
              <a:extLst>
                <a:ext uri="{FF2B5EF4-FFF2-40B4-BE49-F238E27FC236}">
                  <a16:creationId xmlns:a16="http://schemas.microsoft.com/office/drawing/2014/main" id="{923518BA-DF93-86A1-E8E8-4118541F52CF}"/>
                </a:ext>
              </a:extLst>
            </p:cNvPr>
            <p:cNvSpPr txBox="1"/>
            <p:nvPr/>
          </p:nvSpPr>
          <p:spPr>
            <a:xfrm>
              <a:off x="8675775" y="1334176"/>
              <a:ext cx="3256466" cy="1200329"/>
            </a:xfrm>
            <a:prstGeom prst="rect">
              <a:avLst/>
            </a:prstGeom>
            <a:noFill/>
          </p:spPr>
          <p:txBody>
            <a:bodyPr wrap="square" rtlCol="0">
              <a:spAutoFit/>
            </a:bodyPr>
            <a:lstStyle/>
            <a:p>
              <a:pPr algn="ctr"/>
              <a:r>
                <a:rPr lang="en-US" sz="2400" b="1">
                  <a:latin typeface="Michroma" pitchFamily="2" charset="0"/>
                </a:rPr>
                <a:t>Apprenticeship</a:t>
              </a:r>
            </a:p>
            <a:p>
              <a:pPr algn="ctr"/>
              <a:r>
                <a:rPr lang="en-US" sz="2400" b="1">
                  <a:latin typeface="Michroma" pitchFamily="2" charset="0"/>
                </a:rPr>
                <a:t>College</a:t>
              </a:r>
            </a:p>
            <a:p>
              <a:pPr algn="ctr"/>
              <a:r>
                <a:rPr lang="en-US" sz="2400" b="1">
                  <a:latin typeface="Michroma" pitchFamily="2" charset="0"/>
                </a:rPr>
                <a:t>University</a:t>
              </a:r>
            </a:p>
          </p:txBody>
        </p:sp>
        <p:pic>
          <p:nvPicPr>
            <p:cNvPr id="25" name="Graphic 24" descr="Graduation cap">
              <a:extLst>
                <a:ext uri="{FF2B5EF4-FFF2-40B4-BE49-F238E27FC236}">
                  <a16:creationId xmlns:a16="http://schemas.microsoft.com/office/drawing/2014/main" id="{2389594E-51D4-05A1-C6AC-FC86BEB0F68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466394" y="91119"/>
              <a:ext cx="1495641" cy="1495641"/>
            </a:xfrm>
            <a:prstGeom prst="rect">
              <a:avLst/>
            </a:prstGeom>
          </p:spPr>
        </p:pic>
      </p:grpSp>
      <p:grpSp>
        <p:nvGrpSpPr>
          <p:cNvPr id="35" name="Group 34">
            <a:extLst>
              <a:ext uri="{FF2B5EF4-FFF2-40B4-BE49-F238E27FC236}">
                <a16:creationId xmlns:a16="http://schemas.microsoft.com/office/drawing/2014/main" id="{D25F9E8A-BBBB-3E87-EABA-C7B45D24C149}"/>
              </a:ext>
            </a:extLst>
          </p:cNvPr>
          <p:cNvGrpSpPr/>
          <p:nvPr/>
        </p:nvGrpSpPr>
        <p:grpSpPr>
          <a:xfrm>
            <a:off x="8076622" y="2635047"/>
            <a:ext cx="3568002" cy="2129941"/>
            <a:chOff x="8076622" y="2635047"/>
            <a:chExt cx="3568002" cy="2129941"/>
          </a:xfrm>
        </p:grpSpPr>
        <p:sp>
          <p:nvSpPr>
            <p:cNvPr id="17" name="TextBox 16">
              <a:extLst>
                <a:ext uri="{FF2B5EF4-FFF2-40B4-BE49-F238E27FC236}">
                  <a16:creationId xmlns:a16="http://schemas.microsoft.com/office/drawing/2014/main" id="{3343EE8D-BC1C-A74E-2AD7-10CED3FDE963}"/>
                </a:ext>
              </a:extLst>
            </p:cNvPr>
            <p:cNvSpPr txBox="1"/>
            <p:nvPr/>
          </p:nvSpPr>
          <p:spPr>
            <a:xfrm>
              <a:off x="8076622" y="3933991"/>
              <a:ext cx="3568002" cy="830997"/>
            </a:xfrm>
            <a:prstGeom prst="rect">
              <a:avLst/>
            </a:prstGeom>
            <a:noFill/>
          </p:spPr>
          <p:txBody>
            <a:bodyPr wrap="square" rtlCol="0">
              <a:spAutoFit/>
            </a:bodyPr>
            <a:lstStyle/>
            <a:p>
              <a:pPr algn="ctr"/>
              <a:r>
                <a:rPr lang="en-US" sz="2400" b="1">
                  <a:latin typeface="Michroma" pitchFamily="2" charset="0"/>
                </a:rPr>
                <a:t>Become more Employable</a:t>
              </a:r>
            </a:p>
          </p:txBody>
        </p:sp>
        <p:pic>
          <p:nvPicPr>
            <p:cNvPr id="26" name="Graphic 25" descr="Podium">
              <a:extLst>
                <a:ext uri="{FF2B5EF4-FFF2-40B4-BE49-F238E27FC236}">
                  <a16:creationId xmlns:a16="http://schemas.microsoft.com/office/drawing/2014/main" id="{9C7C6182-BC2B-BEDC-E79D-09DDCF9C298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124944" y="2635047"/>
              <a:ext cx="1461986" cy="1461986"/>
            </a:xfrm>
            <a:prstGeom prst="rect">
              <a:avLst/>
            </a:prstGeom>
          </p:spPr>
        </p:pic>
      </p:grpSp>
      <p:grpSp>
        <p:nvGrpSpPr>
          <p:cNvPr id="36" name="Group 35">
            <a:extLst>
              <a:ext uri="{FF2B5EF4-FFF2-40B4-BE49-F238E27FC236}">
                <a16:creationId xmlns:a16="http://schemas.microsoft.com/office/drawing/2014/main" id="{61950CA2-1531-4D59-17C1-145E70EA9686}"/>
              </a:ext>
            </a:extLst>
          </p:cNvPr>
          <p:cNvGrpSpPr/>
          <p:nvPr/>
        </p:nvGrpSpPr>
        <p:grpSpPr>
          <a:xfrm>
            <a:off x="5877209" y="4540417"/>
            <a:ext cx="3448675" cy="2267557"/>
            <a:chOff x="5877209" y="4540417"/>
            <a:chExt cx="3448675" cy="2267557"/>
          </a:xfrm>
        </p:grpSpPr>
        <p:sp>
          <p:nvSpPr>
            <p:cNvPr id="5" name="TextBox 4">
              <a:extLst>
                <a:ext uri="{FF2B5EF4-FFF2-40B4-BE49-F238E27FC236}">
                  <a16:creationId xmlns:a16="http://schemas.microsoft.com/office/drawing/2014/main" id="{6B37861F-E1D4-2983-E15C-FAFDF0D21D07}"/>
                </a:ext>
              </a:extLst>
            </p:cNvPr>
            <p:cNvSpPr txBox="1"/>
            <p:nvPr/>
          </p:nvSpPr>
          <p:spPr>
            <a:xfrm>
              <a:off x="5877209" y="5976977"/>
              <a:ext cx="3448675" cy="830997"/>
            </a:xfrm>
            <a:prstGeom prst="rect">
              <a:avLst/>
            </a:prstGeom>
            <a:noFill/>
          </p:spPr>
          <p:txBody>
            <a:bodyPr wrap="square" rtlCol="0">
              <a:spAutoFit/>
            </a:bodyPr>
            <a:lstStyle/>
            <a:p>
              <a:pPr algn="ctr"/>
              <a:r>
                <a:rPr lang="en-US" sz="2400" b="1">
                  <a:latin typeface="Michroma" pitchFamily="2" charset="0"/>
                </a:rPr>
                <a:t>Communication Skills</a:t>
              </a:r>
            </a:p>
          </p:txBody>
        </p:sp>
        <p:pic>
          <p:nvPicPr>
            <p:cNvPr id="28" name="Graphic 27" descr="Megaphone with solid fill">
              <a:extLst>
                <a:ext uri="{FF2B5EF4-FFF2-40B4-BE49-F238E27FC236}">
                  <a16:creationId xmlns:a16="http://schemas.microsoft.com/office/drawing/2014/main" id="{6DFA3CA6-ADF3-2523-087D-8D8C0CB96BE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859627" y="4540417"/>
              <a:ext cx="1561720" cy="1561720"/>
            </a:xfrm>
            <a:prstGeom prst="rect">
              <a:avLst/>
            </a:prstGeom>
          </p:spPr>
        </p:pic>
      </p:grpSp>
      <p:grpSp>
        <p:nvGrpSpPr>
          <p:cNvPr id="38" name="Group 37">
            <a:extLst>
              <a:ext uri="{FF2B5EF4-FFF2-40B4-BE49-F238E27FC236}">
                <a16:creationId xmlns:a16="http://schemas.microsoft.com/office/drawing/2014/main" id="{5EB33B34-29C7-1A2E-9F1C-D16249FFA690}"/>
              </a:ext>
            </a:extLst>
          </p:cNvPr>
          <p:cNvGrpSpPr/>
          <p:nvPr/>
        </p:nvGrpSpPr>
        <p:grpSpPr>
          <a:xfrm>
            <a:off x="4429265" y="2415428"/>
            <a:ext cx="3568002" cy="2766297"/>
            <a:chOff x="4297975" y="2534505"/>
            <a:chExt cx="3568002" cy="2766297"/>
          </a:xfrm>
        </p:grpSpPr>
        <p:sp>
          <p:nvSpPr>
            <p:cNvPr id="13" name="TextBox 12">
              <a:extLst>
                <a:ext uri="{FF2B5EF4-FFF2-40B4-BE49-F238E27FC236}">
                  <a16:creationId xmlns:a16="http://schemas.microsoft.com/office/drawing/2014/main" id="{A86AA68C-EEC4-D6BC-9199-2A2C676BDC1E}"/>
                </a:ext>
              </a:extLst>
            </p:cNvPr>
            <p:cNvSpPr txBox="1"/>
            <p:nvPr/>
          </p:nvSpPr>
          <p:spPr>
            <a:xfrm>
              <a:off x="4297975" y="3854252"/>
              <a:ext cx="3568002" cy="1446550"/>
            </a:xfrm>
            <a:prstGeom prst="rect">
              <a:avLst/>
            </a:prstGeom>
            <a:noFill/>
          </p:spPr>
          <p:txBody>
            <a:bodyPr wrap="square" rtlCol="0">
              <a:spAutoFit/>
            </a:bodyPr>
            <a:lstStyle/>
            <a:p>
              <a:pPr algn="ctr"/>
              <a:r>
                <a:rPr lang="en-US" sz="4400" b="1">
                  <a:latin typeface="Michroma" pitchFamily="2" charset="0"/>
                </a:rPr>
                <a:t>HAVE FUN!</a:t>
              </a:r>
            </a:p>
          </p:txBody>
        </p:sp>
        <p:pic>
          <p:nvPicPr>
            <p:cNvPr id="29" name="Graphic 28" descr="Funny face with no fill">
              <a:extLst>
                <a:ext uri="{FF2B5EF4-FFF2-40B4-BE49-F238E27FC236}">
                  <a16:creationId xmlns:a16="http://schemas.microsoft.com/office/drawing/2014/main" id="{643E6E49-8E12-2D8C-8AC2-1F0D449A2F0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345630" y="2534505"/>
              <a:ext cx="1524081" cy="1524081"/>
            </a:xfrm>
            <a:prstGeom prst="rect">
              <a:avLst/>
            </a:prstGeom>
          </p:spPr>
        </p:pic>
      </p:grpSp>
    </p:spTree>
    <p:extLst>
      <p:ext uri="{BB962C8B-B14F-4D97-AF65-F5344CB8AC3E}">
        <p14:creationId xmlns:p14="http://schemas.microsoft.com/office/powerpoint/2010/main" val="303868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9F5526-7DAC-A2FF-BE06-B3F887C22213}"/>
              </a:ext>
            </a:extLst>
          </p:cNvPr>
          <p:cNvPicPr>
            <a:picLocks noChangeAspect="1"/>
          </p:cNvPicPr>
          <p:nvPr/>
        </p:nvPicPr>
        <p:blipFill rotWithShape="1">
          <a:blip r:embed="rId2"/>
          <a:srcRect b="15730"/>
          <a:stretch/>
        </p:blipFill>
        <p:spPr>
          <a:xfrm>
            <a:off x="0" y="11"/>
            <a:ext cx="12191980" cy="6857989"/>
          </a:xfrm>
          <a:prstGeom prst="rect">
            <a:avLst/>
          </a:prstGeom>
        </p:spPr>
      </p:pic>
      <p:pic>
        <p:nvPicPr>
          <p:cNvPr id="6" name="Picture 5">
            <a:extLst>
              <a:ext uri="{FF2B5EF4-FFF2-40B4-BE49-F238E27FC236}">
                <a16:creationId xmlns:a16="http://schemas.microsoft.com/office/drawing/2014/main" id="{82E7C867-AC10-7802-C1DC-E6E51830BD1C}"/>
              </a:ext>
            </a:extLst>
          </p:cNvPr>
          <p:cNvPicPr>
            <a:picLocks noChangeAspect="1"/>
          </p:cNvPicPr>
          <p:nvPr/>
        </p:nvPicPr>
        <p:blipFill rotWithShape="1">
          <a:blip r:embed="rId2"/>
          <a:srcRect b="15730"/>
          <a:stretch/>
        </p:blipFill>
        <p:spPr>
          <a:xfrm>
            <a:off x="0" y="0"/>
            <a:ext cx="12191980" cy="6857989"/>
          </a:xfrm>
          <a:prstGeom prst="rect">
            <a:avLst/>
          </a:prstGeom>
        </p:spPr>
      </p:pic>
      <p:pic>
        <p:nvPicPr>
          <p:cNvPr id="3" name="Picture 2" descr="A black background with grey and blue text&#10;&#10;Description automatically generated">
            <a:extLst>
              <a:ext uri="{FF2B5EF4-FFF2-40B4-BE49-F238E27FC236}">
                <a16:creationId xmlns:a16="http://schemas.microsoft.com/office/drawing/2014/main" id="{6A4BA3B0-3323-3FDE-4D9A-5289524ED012}"/>
              </a:ext>
            </a:extLst>
          </p:cNvPr>
          <p:cNvPicPr>
            <a:picLocks noChangeAspect="1"/>
          </p:cNvPicPr>
          <p:nvPr/>
        </p:nvPicPr>
        <p:blipFill>
          <a:blip r:embed="rId3"/>
          <a:stretch>
            <a:fillRect/>
          </a:stretch>
        </p:blipFill>
        <p:spPr>
          <a:xfrm>
            <a:off x="125182" y="5315260"/>
            <a:ext cx="2402817" cy="1407600"/>
          </a:xfrm>
          <a:prstGeom prst="rect">
            <a:avLst/>
          </a:prstGeom>
        </p:spPr>
      </p:pic>
      <p:pic>
        <p:nvPicPr>
          <p:cNvPr id="4" name="Picture 3" descr="A white text on a black background&#10;&#10;Description automatically generated">
            <a:extLst>
              <a:ext uri="{FF2B5EF4-FFF2-40B4-BE49-F238E27FC236}">
                <a16:creationId xmlns:a16="http://schemas.microsoft.com/office/drawing/2014/main" id="{3C97F508-AA26-DDB7-6AC7-722166E8C73A}"/>
              </a:ext>
            </a:extLst>
          </p:cNvPr>
          <p:cNvPicPr>
            <a:picLocks noChangeAspect="1"/>
          </p:cNvPicPr>
          <p:nvPr/>
        </p:nvPicPr>
        <p:blipFill>
          <a:blip r:embed="rId4"/>
          <a:stretch>
            <a:fillRect/>
          </a:stretch>
        </p:blipFill>
        <p:spPr>
          <a:xfrm>
            <a:off x="9747175" y="5134492"/>
            <a:ext cx="2438926" cy="1723508"/>
          </a:xfrm>
          <a:prstGeom prst="rect">
            <a:avLst/>
          </a:prstGeom>
        </p:spPr>
      </p:pic>
      <p:sp>
        <p:nvSpPr>
          <p:cNvPr id="8" name="TextBox 7">
            <a:extLst>
              <a:ext uri="{FF2B5EF4-FFF2-40B4-BE49-F238E27FC236}">
                <a16:creationId xmlns:a16="http://schemas.microsoft.com/office/drawing/2014/main" id="{BB2A2529-12CD-8C27-29DF-4170FA1D7F30}"/>
              </a:ext>
            </a:extLst>
          </p:cNvPr>
          <p:cNvSpPr txBox="1"/>
          <p:nvPr/>
        </p:nvSpPr>
        <p:spPr>
          <a:xfrm>
            <a:off x="951465" y="292347"/>
            <a:ext cx="10289049" cy="2862322"/>
          </a:xfrm>
          <a:prstGeom prst="rect">
            <a:avLst/>
          </a:prstGeom>
          <a:noFill/>
        </p:spPr>
        <p:txBody>
          <a:bodyPr wrap="square" rtlCol="0">
            <a:spAutoFit/>
          </a:bodyPr>
          <a:lstStyle/>
          <a:p>
            <a:pPr algn="ctr"/>
            <a:r>
              <a:rPr lang="en-US" sz="6000" b="1">
                <a:latin typeface="Michroma" pitchFamily="2" charset="0"/>
              </a:rPr>
              <a:t>Interested in becoming the best version of yourself?</a:t>
            </a:r>
          </a:p>
        </p:txBody>
      </p:sp>
      <p:grpSp>
        <p:nvGrpSpPr>
          <p:cNvPr id="15" name="Group 14">
            <a:extLst>
              <a:ext uri="{FF2B5EF4-FFF2-40B4-BE49-F238E27FC236}">
                <a16:creationId xmlns:a16="http://schemas.microsoft.com/office/drawing/2014/main" id="{7A7C94F9-787D-9D85-BE85-81F82132B0DC}"/>
              </a:ext>
            </a:extLst>
          </p:cNvPr>
          <p:cNvGrpSpPr/>
          <p:nvPr/>
        </p:nvGrpSpPr>
        <p:grpSpPr>
          <a:xfrm>
            <a:off x="678382" y="2883819"/>
            <a:ext cx="11388436" cy="3974170"/>
            <a:chOff x="678382" y="2883819"/>
            <a:chExt cx="11388436" cy="3974170"/>
          </a:xfrm>
        </p:grpSpPr>
        <p:sp>
          <p:nvSpPr>
            <p:cNvPr id="9" name="Rectangle 8">
              <a:extLst>
                <a:ext uri="{FF2B5EF4-FFF2-40B4-BE49-F238E27FC236}">
                  <a16:creationId xmlns:a16="http://schemas.microsoft.com/office/drawing/2014/main" id="{086FD694-AAC7-3650-AD3D-31E29CD73070}"/>
                </a:ext>
              </a:extLst>
            </p:cNvPr>
            <p:cNvSpPr/>
            <p:nvPr/>
          </p:nvSpPr>
          <p:spPr>
            <a:xfrm>
              <a:off x="678382" y="2883819"/>
              <a:ext cx="11388436" cy="2431435"/>
            </a:xfrm>
            <a:prstGeom prst="rect">
              <a:avLst/>
            </a:prstGeom>
          </p:spPr>
          <p:txBody>
            <a:bodyPr wrap="square">
              <a:spAutoFit/>
            </a:bodyPr>
            <a:lstStyle/>
            <a:p>
              <a:endParaRPr lang="en-US" sz="3200" b="1">
                <a:latin typeface="Michroma" pitchFamily="2" charset="0"/>
              </a:endParaRPr>
            </a:p>
            <a:p>
              <a:r>
                <a:rPr lang="en-US" sz="9600" b="1">
                  <a:latin typeface="Michroma" pitchFamily="2" charset="0"/>
                </a:rPr>
                <a:t>Sign up today! </a:t>
              </a:r>
            </a:p>
            <a:p>
              <a:endParaRPr lang="en-GB" sz="2400"/>
            </a:p>
          </p:txBody>
        </p:sp>
        <p:pic>
          <p:nvPicPr>
            <p:cNvPr id="11" name="Graphic 10" descr="Pencil">
              <a:extLst>
                <a:ext uri="{FF2B5EF4-FFF2-40B4-BE49-F238E27FC236}">
                  <a16:creationId xmlns:a16="http://schemas.microsoft.com/office/drawing/2014/main" id="{89DCDF3E-56A3-DFF5-5965-E9E22D1FF9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30773" y="5019871"/>
              <a:ext cx="1838118" cy="1838118"/>
            </a:xfrm>
            <a:prstGeom prst="rect">
              <a:avLst/>
            </a:prstGeom>
          </p:spPr>
        </p:pic>
      </p:grpSp>
    </p:spTree>
    <p:extLst>
      <p:ext uri="{BB962C8B-B14F-4D97-AF65-F5344CB8AC3E}">
        <p14:creationId xmlns:p14="http://schemas.microsoft.com/office/powerpoint/2010/main" val="24138584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E7C867-AC10-7802-C1DC-E6E51830BD1C}"/>
              </a:ext>
            </a:extLst>
          </p:cNvPr>
          <p:cNvPicPr>
            <a:picLocks noChangeAspect="1"/>
          </p:cNvPicPr>
          <p:nvPr/>
        </p:nvPicPr>
        <p:blipFill rotWithShape="1">
          <a:blip r:embed="rId2"/>
          <a:srcRect b="15730"/>
          <a:stretch/>
        </p:blipFill>
        <p:spPr>
          <a:xfrm>
            <a:off x="0" y="11"/>
            <a:ext cx="12191980" cy="6857989"/>
          </a:xfrm>
          <a:prstGeom prst="rect">
            <a:avLst/>
          </a:prstGeom>
        </p:spPr>
      </p:pic>
      <p:sp>
        <p:nvSpPr>
          <p:cNvPr id="9" name="TextBox 8">
            <a:extLst>
              <a:ext uri="{FF2B5EF4-FFF2-40B4-BE49-F238E27FC236}">
                <a16:creationId xmlns:a16="http://schemas.microsoft.com/office/drawing/2014/main" id="{1CDEC408-ADB9-EE6F-1A8E-19F742D6036B}"/>
              </a:ext>
            </a:extLst>
          </p:cNvPr>
          <p:cNvSpPr txBox="1"/>
          <p:nvPr/>
        </p:nvSpPr>
        <p:spPr>
          <a:xfrm>
            <a:off x="1198485" y="275208"/>
            <a:ext cx="3036164" cy="1127464"/>
          </a:xfrm>
          <a:prstGeom prst="rect">
            <a:avLst/>
          </a:prstGeom>
          <a:noFill/>
        </p:spPr>
        <p:txBody>
          <a:bodyPr wrap="square" rtlCol="0">
            <a:spAutoFit/>
          </a:bodyPr>
          <a:lstStyle/>
          <a:p>
            <a:endParaRPr lang="en-GB"/>
          </a:p>
        </p:txBody>
      </p:sp>
      <p:sp>
        <p:nvSpPr>
          <p:cNvPr id="2" name="TextBox 1">
            <a:extLst>
              <a:ext uri="{FF2B5EF4-FFF2-40B4-BE49-F238E27FC236}">
                <a16:creationId xmlns:a16="http://schemas.microsoft.com/office/drawing/2014/main" id="{2B105323-1508-0256-7016-FA6AA64116E3}"/>
              </a:ext>
            </a:extLst>
          </p:cNvPr>
          <p:cNvSpPr txBox="1"/>
          <p:nvPr/>
        </p:nvSpPr>
        <p:spPr>
          <a:xfrm>
            <a:off x="2991238" y="3063278"/>
            <a:ext cx="8977744" cy="3416320"/>
          </a:xfrm>
          <a:prstGeom prst="rect">
            <a:avLst/>
          </a:prstGeom>
          <a:noFill/>
        </p:spPr>
        <p:txBody>
          <a:bodyPr wrap="square" rtlCol="0">
            <a:spAutoFit/>
          </a:bodyPr>
          <a:lstStyle/>
          <a:p>
            <a:pPr algn="ctr"/>
            <a:r>
              <a:rPr lang="en-US" sz="7200" b="1">
                <a:latin typeface="Michroma" pitchFamily="2" charset="0"/>
                <a:cs typeface="Poppins SemiBold" panose="02000000000000000000" pitchFamily="2" charset="0"/>
              </a:rPr>
              <a:t>NCS &amp;</a:t>
            </a:r>
          </a:p>
          <a:p>
            <a:pPr algn="ctr"/>
            <a:r>
              <a:rPr lang="en-US" sz="7200" b="1">
                <a:latin typeface="Michroma" pitchFamily="2" charset="0"/>
                <a:cs typeface="Poppins SemiBold" panose="02000000000000000000" pitchFamily="2" charset="0"/>
              </a:rPr>
              <a:t>The Pledge</a:t>
            </a:r>
          </a:p>
          <a:p>
            <a:pPr algn="ctr"/>
            <a:r>
              <a:rPr lang="en-US" sz="7200" b="1">
                <a:latin typeface="Michroma" pitchFamily="2" charset="0"/>
                <a:cs typeface="Poppins SemiBold" panose="02000000000000000000" pitchFamily="2" charset="0"/>
              </a:rPr>
              <a:t>2023-24</a:t>
            </a:r>
            <a:endParaRPr lang="en-GB" sz="7200" b="1">
              <a:latin typeface="Michroma" pitchFamily="2" charset="0"/>
              <a:cs typeface="Poppins SemiBold" panose="02000000000000000000" pitchFamily="2" charset="0"/>
            </a:endParaRPr>
          </a:p>
        </p:txBody>
      </p:sp>
      <p:pic>
        <p:nvPicPr>
          <p:cNvPr id="4" name="Picture 3" descr="A white text on a black background&#10;&#10;Description automatically generated">
            <a:extLst>
              <a:ext uri="{FF2B5EF4-FFF2-40B4-BE49-F238E27FC236}">
                <a16:creationId xmlns:a16="http://schemas.microsoft.com/office/drawing/2014/main" id="{0D751078-DB38-F9EB-2646-E4D08F705B98}"/>
              </a:ext>
            </a:extLst>
          </p:cNvPr>
          <p:cNvPicPr>
            <a:picLocks noChangeAspect="1"/>
          </p:cNvPicPr>
          <p:nvPr/>
        </p:nvPicPr>
        <p:blipFill>
          <a:blip r:embed="rId3"/>
          <a:stretch>
            <a:fillRect/>
          </a:stretch>
        </p:blipFill>
        <p:spPr>
          <a:xfrm>
            <a:off x="1" y="0"/>
            <a:ext cx="5982474" cy="4227616"/>
          </a:xfrm>
          <a:prstGeom prst="rect">
            <a:avLst/>
          </a:prstGeom>
        </p:spPr>
      </p:pic>
      <p:pic>
        <p:nvPicPr>
          <p:cNvPr id="12" name="Picture 11" descr="A black background with grey and blue text&#10;&#10;Description automatically generated">
            <a:extLst>
              <a:ext uri="{FF2B5EF4-FFF2-40B4-BE49-F238E27FC236}">
                <a16:creationId xmlns:a16="http://schemas.microsoft.com/office/drawing/2014/main" id="{18BB7423-71E0-DAB1-0DBD-4DC58D4F634B}"/>
              </a:ext>
            </a:extLst>
          </p:cNvPr>
          <p:cNvPicPr>
            <a:picLocks noChangeAspect="1"/>
          </p:cNvPicPr>
          <p:nvPr/>
        </p:nvPicPr>
        <p:blipFill>
          <a:blip r:embed="rId4"/>
          <a:stretch>
            <a:fillRect/>
          </a:stretch>
        </p:blipFill>
        <p:spPr>
          <a:xfrm>
            <a:off x="125182" y="5315260"/>
            <a:ext cx="2402817" cy="1407600"/>
          </a:xfrm>
          <a:prstGeom prst="rect">
            <a:avLst/>
          </a:prstGeom>
        </p:spPr>
      </p:pic>
    </p:spTree>
    <p:extLst>
      <p:ext uri="{BB962C8B-B14F-4D97-AF65-F5344CB8AC3E}">
        <p14:creationId xmlns:p14="http://schemas.microsoft.com/office/powerpoint/2010/main" val="42636743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A352A-77CE-474F-A018-DC702C9689D6}"/>
              </a:ext>
            </a:extLst>
          </p:cNvPr>
          <p:cNvSpPr>
            <a:spLocks noGrp="1"/>
          </p:cNvSpPr>
          <p:nvPr>
            <p:ph type="title"/>
          </p:nvPr>
        </p:nvSpPr>
        <p:spPr>
          <a:xfrm>
            <a:off x="838200" y="365125"/>
            <a:ext cx="10515600" cy="1325563"/>
          </a:xfrm>
        </p:spPr>
        <p:txBody>
          <a:bodyPr anchor="ctr">
            <a:normAutofit/>
          </a:bodyPr>
          <a:lstStyle/>
          <a:p>
            <a:r>
              <a:rPr lang="en-US" b="1"/>
              <a:t>Make a difference for yourselves    </a:t>
            </a:r>
            <a:endParaRPr lang="en-US"/>
          </a:p>
        </p:txBody>
      </p:sp>
      <p:graphicFrame>
        <p:nvGraphicFramePr>
          <p:cNvPr id="7" name="Content Placeholder 4">
            <a:extLst>
              <a:ext uri="{FF2B5EF4-FFF2-40B4-BE49-F238E27FC236}">
                <a16:creationId xmlns:a16="http://schemas.microsoft.com/office/drawing/2014/main" id="{99E5EAA9-494E-6864-C456-F788137D6757}"/>
              </a:ext>
            </a:extLst>
          </p:cNvPr>
          <p:cNvGraphicFramePr>
            <a:graphicFrameLocks noGrp="1"/>
          </p:cNvGraphicFramePr>
          <p:nvPr>
            <p:ph idx="1"/>
            <p:extLst>
              <p:ext uri="{D42A27DB-BD31-4B8C-83A1-F6EECF244321}">
                <p14:modId xmlns:p14="http://schemas.microsoft.com/office/powerpoint/2010/main" val="2628199730"/>
              </p:ext>
            </p:extLst>
          </p:nvPr>
        </p:nvGraphicFramePr>
        <p:xfrm>
          <a:off x="506046" y="1630240"/>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80015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rectangle with white text and a blue sign with a few papers&#10;&#10;Description automatically generated">
            <a:extLst>
              <a:ext uri="{FF2B5EF4-FFF2-40B4-BE49-F238E27FC236}">
                <a16:creationId xmlns:a16="http://schemas.microsoft.com/office/drawing/2014/main" id="{BB652E99-08D2-9CB3-D634-1099BBA25F68}"/>
              </a:ext>
            </a:extLst>
          </p:cNvPr>
          <p:cNvPicPr>
            <a:picLocks noChangeAspect="1"/>
          </p:cNvPicPr>
          <p:nvPr/>
        </p:nvPicPr>
        <p:blipFill>
          <a:blip r:embed="rId2"/>
          <a:stretch>
            <a:fillRect/>
          </a:stretch>
        </p:blipFill>
        <p:spPr>
          <a:xfrm>
            <a:off x="1796277" y="134469"/>
            <a:ext cx="8600685" cy="2941032"/>
          </a:xfrm>
          <a:prstGeom prst="rect">
            <a:avLst/>
          </a:prstGeom>
          <a:noFill/>
        </p:spPr>
      </p:pic>
      <p:sp>
        <p:nvSpPr>
          <p:cNvPr id="4" name="TextBox 3">
            <a:extLst>
              <a:ext uri="{FF2B5EF4-FFF2-40B4-BE49-F238E27FC236}">
                <a16:creationId xmlns:a16="http://schemas.microsoft.com/office/drawing/2014/main" id="{6C09F5A6-C23A-9F83-AEFB-87FAA1AEF249}"/>
              </a:ext>
            </a:extLst>
          </p:cNvPr>
          <p:cNvSpPr txBox="1"/>
          <p:nvPr/>
        </p:nvSpPr>
        <p:spPr>
          <a:xfrm>
            <a:off x="552489" y="3239387"/>
            <a:ext cx="11096444" cy="3416320"/>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400">
                <a:ea typeface="+mn-lt"/>
                <a:cs typeface="+mn-lt"/>
              </a:rPr>
              <a:t>The WHS Journal aims to give you the opportunity to share the stories that you feel need to be heard. This can be anything from book reviews to, creative writing competitions, opinion pieces to cartoons. </a:t>
            </a:r>
          </a:p>
          <a:p>
            <a:pPr algn="ctr"/>
            <a:r>
              <a:rPr lang="en-US" sz="2400" b="1">
                <a:latin typeface="Source Sans Pro"/>
                <a:ea typeface="Source Sans Pro"/>
              </a:rPr>
              <a:t>We are looking for a group of KS5 students who would be interested in running the WHS Journal this year. </a:t>
            </a:r>
            <a:endParaRPr lang="en-US" sz="2400" b="1">
              <a:latin typeface="Calibri" panose="020F0502020204030204"/>
              <a:ea typeface="Source Sans Pro"/>
              <a:cs typeface="Calibri" panose="020F0502020204030204"/>
            </a:endParaRPr>
          </a:p>
          <a:p>
            <a:r>
              <a:rPr lang="en-US" sz="2400" b="1">
                <a:latin typeface="Source Sans Pro"/>
                <a:ea typeface="Source Sans Pro"/>
              </a:rPr>
              <a:t>This leadership role will involve:</a:t>
            </a:r>
            <a:endParaRPr lang="en-US" sz="2400" b="1">
              <a:latin typeface="Calibri" panose="020F0502020204030204"/>
              <a:ea typeface="Source Sans Pro"/>
              <a:cs typeface="Calibri" panose="020F0502020204030204"/>
            </a:endParaRPr>
          </a:p>
          <a:p>
            <a:pPr marL="342900" indent="-342900">
              <a:buFont typeface="Calibri"/>
              <a:buChar char="-"/>
            </a:pPr>
            <a:r>
              <a:rPr lang="en-US" sz="2400">
                <a:latin typeface="Source Sans Pro"/>
                <a:ea typeface="Source Sans Pro"/>
              </a:rPr>
              <a:t>Promoting the newspaper to lower school students,</a:t>
            </a:r>
          </a:p>
          <a:p>
            <a:pPr marL="342900" indent="-342900">
              <a:buFont typeface="Calibri"/>
              <a:buChar char="-"/>
            </a:pPr>
            <a:r>
              <a:rPr lang="en-US" sz="2400">
                <a:latin typeface="Source Sans Pro"/>
                <a:ea typeface="Source Sans Pro"/>
              </a:rPr>
              <a:t>Co-ordinating the submission of articles and editing the final newspaper,</a:t>
            </a:r>
          </a:p>
          <a:p>
            <a:pPr marL="342900" indent="-342900">
              <a:buFont typeface="Calibri"/>
              <a:buChar char="-"/>
            </a:pPr>
            <a:r>
              <a:rPr lang="en-US" sz="2400">
                <a:latin typeface="Source Sans Pro"/>
                <a:ea typeface="Source Sans Pro"/>
              </a:rPr>
              <a:t>Supporting lower school students in putting together their submissions.</a:t>
            </a:r>
          </a:p>
        </p:txBody>
      </p:sp>
    </p:spTree>
    <p:extLst>
      <p:ext uri="{BB962C8B-B14F-4D97-AF65-F5344CB8AC3E}">
        <p14:creationId xmlns:p14="http://schemas.microsoft.com/office/powerpoint/2010/main" val="2354217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5F0D7-1B1C-6A8D-8290-75540761CCDA}"/>
              </a:ext>
            </a:extLst>
          </p:cNvPr>
          <p:cNvSpPr>
            <a:spLocks noGrp="1"/>
          </p:cNvSpPr>
          <p:nvPr>
            <p:ph type="title"/>
          </p:nvPr>
        </p:nvSpPr>
        <p:spPr>
          <a:xfrm>
            <a:off x="1342996" y="1061049"/>
            <a:ext cx="3932237" cy="1600200"/>
          </a:xfrm>
        </p:spPr>
        <p:txBody>
          <a:bodyPr>
            <a:normAutofit/>
          </a:bodyPr>
          <a:lstStyle/>
          <a:p>
            <a:r>
              <a:rPr lang="en-US" sz="5400" b="1">
                <a:solidFill>
                  <a:srgbClr val="0070C0"/>
                </a:solidFill>
                <a:cs typeface="Calibri Light"/>
              </a:rPr>
              <a:t>Allotment</a:t>
            </a:r>
          </a:p>
        </p:txBody>
      </p:sp>
      <p:pic>
        <p:nvPicPr>
          <p:cNvPr id="5" name="Picture Placeholder 4" descr="A vertical garden with plants on the wall&#10;&#10;Description automatically generated">
            <a:extLst>
              <a:ext uri="{FF2B5EF4-FFF2-40B4-BE49-F238E27FC236}">
                <a16:creationId xmlns:a16="http://schemas.microsoft.com/office/drawing/2014/main" id="{5013F8E4-86C0-5EB8-AE7D-C6C015B4A8E4}"/>
              </a:ext>
            </a:extLst>
          </p:cNvPr>
          <p:cNvPicPr>
            <a:picLocks noGrp="1" noChangeAspect="1"/>
          </p:cNvPicPr>
          <p:nvPr>
            <p:ph type="pic" idx="1"/>
          </p:nvPr>
        </p:nvPicPr>
        <p:blipFill>
          <a:blip r:embed="rId2"/>
          <a:srcRect l="1995" r="1995"/>
          <a:stretch/>
        </p:blipFill>
        <p:spPr>
          <a:xfrm>
            <a:off x="7703269" y="185468"/>
            <a:ext cx="4410075" cy="3343275"/>
          </a:xfrm>
        </p:spPr>
      </p:pic>
      <p:sp>
        <p:nvSpPr>
          <p:cNvPr id="4" name="Text Placeholder 3">
            <a:extLst>
              <a:ext uri="{FF2B5EF4-FFF2-40B4-BE49-F238E27FC236}">
                <a16:creationId xmlns:a16="http://schemas.microsoft.com/office/drawing/2014/main" id="{A7A1F7A9-4ACD-55E1-76B8-C8A13B80D376}"/>
              </a:ext>
            </a:extLst>
          </p:cNvPr>
          <p:cNvSpPr>
            <a:spLocks noGrp="1"/>
          </p:cNvSpPr>
          <p:nvPr>
            <p:ph type="body" sz="half" idx="2"/>
          </p:nvPr>
        </p:nvSpPr>
        <p:spPr/>
        <p:txBody>
          <a:bodyPr/>
          <a:lstStyle/>
          <a:p>
            <a:endParaRPr lang="en-US"/>
          </a:p>
        </p:txBody>
      </p:sp>
      <p:pic>
        <p:nvPicPr>
          <p:cNvPr id="6" name="Picture 5" descr="A wooden boxes with plants in them&#10;&#10;Description automatically generated">
            <a:extLst>
              <a:ext uri="{FF2B5EF4-FFF2-40B4-BE49-F238E27FC236}">
                <a16:creationId xmlns:a16="http://schemas.microsoft.com/office/drawing/2014/main" id="{44976CA9-0BE5-DCEA-44B7-09F0D6121033}"/>
              </a:ext>
            </a:extLst>
          </p:cNvPr>
          <p:cNvPicPr>
            <a:picLocks noChangeAspect="1"/>
          </p:cNvPicPr>
          <p:nvPr/>
        </p:nvPicPr>
        <p:blipFill>
          <a:blip r:embed="rId3"/>
          <a:stretch>
            <a:fillRect/>
          </a:stretch>
        </p:blipFill>
        <p:spPr>
          <a:xfrm>
            <a:off x="2941608" y="3743021"/>
            <a:ext cx="4080294" cy="3110072"/>
          </a:xfrm>
          <a:prstGeom prst="rect">
            <a:avLst/>
          </a:prstGeom>
        </p:spPr>
      </p:pic>
      <p:pic>
        <p:nvPicPr>
          <p:cNvPr id="7" name="Picture 6" descr="A pallet with plants on it&#10;&#10;Description automatically generated">
            <a:extLst>
              <a:ext uri="{FF2B5EF4-FFF2-40B4-BE49-F238E27FC236}">
                <a16:creationId xmlns:a16="http://schemas.microsoft.com/office/drawing/2014/main" id="{1FD402BD-883A-8353-388D-BFC8268EB509}"/>
              </a:ext>
            </a:extLst>
          </p:cNvPr>
          <p:cNvPicPr>
            <a:picLocks noChangeAspect="1"/>
          </p:cNvPicPr>
          <p:nvPr/>
        </p:nvPicPr>
        <p:blipFill>
          <a:blip r:embed="rId4"/>
          <a:stretch>
            <a:fillRect/>
          </a:stretch>
        </p:blipFill>
        <p:spPr>
          <a:xfrm>
            <a:off x="5202268" y="323491"/>
            <a:ext cx="2420068" cy="3234905"/>
          </a:xfrm>
          <a:prstGeom prst="rect">
            <a:avLst/>
          </a:prstGeom>
        </p:spPr>
      </p:pic>
      <p:pic>
        <p:nvPicPr>
          <p:cNvPr id="8" name="Picture 7">
            <a:extLst>
              <a:ext uri="{FF2B5EF4-FFF2-40B4-BE49-F238E27FC236}">
                <a16:creationId xmlns:a16="http://schemas.microsoft.com/office/drawing/2014/main" id="{355E520F-D5A7-BA9F-43DB-C75608137F50}"/>
              </a:ext>
            </a:extLst>
          </p:cNvPr>
          <p:cNvPicPr>
            <a:picLocks noChangeAspect="1"/>
          </p:cNvPicPr>
          <p:nvPr/>
        </p:nvPicPr>
        <p:blipFill>
          <a:blip r:embed="rId5"/>
          <a:stretch>
            <a:fillRect/>
          </a:stretch>
        </p:blipFill>
        <p:spPr>
          <a:xfrm>
            <a:off x="9678838" y="3654904"/>
            <a:ext cx="2438400" cy="3257550"/>
          </a:xfrm>
          <a:prstGeom prst="rect">
            <a:avLst/>
          </a:prstGeom>
        </p:spPr>
      </p:pic>
      <p:pic>
        <p:nvPicPr>
          <p:cNvPr id="9" name="Picture 8" descr="A balcony with plants on the deck&#10;&#10;Description automatically generated">
            <a:extLst>
              <a:ext uri="{FF2B5EF4-FFF2-40B4-BE49-F238E27FC236}">
                <a16:creationId xmlns:a16="http://schemas.microsoft.com/office/drawing/2014/main" id="{49B1A83B-1713-B7F7-D79D-7E3D4FFFADBB}"/>
              </a:ext>
            </a:extLst>
          </p:cNvPr>
          <p:cNvPicPr>
            <a:picLocks noChangeAspect="1"/>
          </p:cNvPicPr>
          <p:nvPr/>
        </p:nvPicPr>
        <p:blipFill>
          <a:blip r:embed="rId6"/>
          <a:stretch>
            <a:fillRect/>
          </a:stretch>
        </p:blipFill>
        <p:spPr>
          <a:xfrm>
            <a:off x="7129193" y="3669192"/>
            <a:ext cx="2419350" cy="3228975"/>
          </a:xfrm>
          <a:prstGeom prst="rect">
            <a:avLst/>
          </a:prstGeom>
        </p:spPr>
      </p:pic>
    </p:spTree>
    <p:extLst>
      <p:ext uri="{BB962C8B-B14F-4D97-AF65-F5344CB8AC3E}">
        <p14:creationId xmlns:p14="http://schemas.microsoft.com/office/powerpoint/2010/main" val="3602572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24263-0FBB-7FF5-04D0-D0DC8C3A499B}"/>
              </a:ext>
            </a:extLst>
          </p:cNvPr>
          <p:cNvSpPr>
            <a:spLocks noGrp="1"/>
          </p:cNvSpPr>
          <p:nvPr>
            <p:ph type="title"/>
          </p:nvPr>
        </p:nvSpPr>
        <p:spPr>
          <a:xfrm>
            <a:off x="838200" y="365125"/>
            <a:ext cx="10515600" cy="1325563"/>
          </a:xfrm>
        </p:spPr>
        <p:txBody>
          <a:bodyPr anchor="ctr">
            <a:normAutofit/>
          </a:bodyPr>
          <a:lstStyle/>
          <a:p>
            <a:r>
              <a:rPr lang="en-US" b="1"/>
              <a:t>Progress Bases</a:t>
            </a:r>
          </a:p>
        </p:txBody>
      </p:sp>
      <p:pic>
        <p:nvPicPr>
          <p:cNvPr id="5" name="Picture 4" descr="One glowing cube among white dim cubes">
            <a:extLst>
              <a:ext uri="{FF2B5EF4-FFF2-40B4-BE49-F238E27FC236}">
                <a16:creationId xmlns:a16="http://schemas.microsoft.com/office/drawing/2014/main" id="{8F8097FF-09B2-FF4C-FBA9-3C66A65D2F54}"/>
              </a:ext>
            </a:extLst>
          </p:cNvPr>
          <p:cNvPicPr>
            <a:picLocks noChangeAspect="1"/>
          </p:cNvPicPr>
          <p:nvPr/>
        </p:nvPicPr>
        <p:blipFill rotWithShape="1">
          <a:blip r:embed="rId2"/>
          <a:srcRect t="39623" r="8" b="5209"/>
          <a:stretch/>
        </p:blipFill>
        <p:spPr>
          <a:xfrm>
            <a:off x="823823" y="1552455"/>
            <a:ext cx="10515600" cy="4351338"/>
          </a:xfrm>
          <a:prstGeom prst="rect">
            <a:avLst/>
          </a:prstGeom>
          <a:noFill/>
        </p:spPr>
      </p:pic>
    </p:spTree>
    <p:extLst>
      <p:ext uri="{BB962C8B-B14F-4D97-AF65-F5344CB8AC3E}">
        <p14:creationId xmlns:p14="http://schemas.microsoft.com/office/powerpoint/2010/main" val="2880658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D69E8-790C-B9E4-4A4E-17A8449C92C3}"/>
              </a:ext>
            </a:extLst>
          </p:cNvPr>
          <p:cNvSpPr>
            <a:spLocks noGrp="1"/>
          </p:cNvSpPr>
          <p:nvPr>
            <p:ph type="title"/>
          </p:nvPr>
        </p:nvSpPr>
        <p:spPr>
          <a:xfrm>
            <a:off x="838200" y="365125"/>
            <a:ext cx="10515600" cy="1325563"/>
          </a:xfrm>
        </p:spPr>
        <p:txBody>
          <a:bodyPr anchor="ctr">
            <a:normAutofit/>
          </a:bodyPr>
          <a:lstStyle/>
          <a:p>
            <a:r>
              <a:rPr lang="en-US" b="1"/>
              <a:t>Reading</a:t>
            </a:r>
          </a:p>
        </p:txBody>
      </p:sp>
      <p:pic>
        <p:nvPicPr>
          <p:cNvPr id="5" name="Picture 4" descr="Closeup of hands holding an open book">
            <a:extLst>
              <a:ext uri="{FF2B5EF4-FFF2-40B4-BE49-F238E27FC236}">
                <a16:creationId xmlns:a16="http://schemas.microsoft.com/office/drawing/2014/main" id="{B0CFA812-D69E-625D-D4E3-123C4ABAE329}"/>
              </a:ext>
            </a:extLst>
          </p:cNvPr>
          <p:cNvPicPr>
            <a:picLocks noChangeAspect="1"/>
          </p:cNvPicPr>
          <p:nvPr/>
        </p:nvPicPr>
        <p:blipFill rotWithShape="1">
          <a:blip r:embed="rId2"/>
          <a:srcRect t="5102" b="32906"/>
          <a:stretch/>
        </p:blipFill>
        <p:spPr>
          <a:xfrm>
            <a:off x="838200" y="1825625"/>
            <a:ext cx="10515600" cy="4351338"/>
          </a:xfrm>
          <a:prstGeom prst="rect">
            <a:avLst/>
          </a:prstGeom>
          <a:noFill/>
        </p:spPr>
      </p:pic>
    </p:spTree>
    <p:extLst>
      <p:ext uri="{BB962C8B-B14F-4D97-AF65-F5344CB8AC3E}">
        <p14:creationId xmlns:p14="http://schemas.microsoft.com/office/powerpoint/2010/main" val="7435909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2BA2B-126F-A7FB-9E59-260A4E911B4C}"/>
              </a:ext>
            </a:extLst>
          </p:cNvPr>
          <p:cNvSpPr>
            <a:spLocks noGrp="1"/>
          </p:cNvSpPr>
          <p:nvPr>
            <p:ph type="title"/>
          </p:nvPr>
        </p:nvSpPr>
        <p:spPr>
          <a:xfrm>
            <a:off x="838200" y="365125"/>
            <a:ext cx="10515600" cy="1325563"/>
          </a:xfrm>
        </p:spPr>
        <p:txBody>
          <a:bodyPr anchor="ctr">
            <a:normAutofit/>
          </a:bodyPr>
          <a:lstStyle/>
          <a:p>
            <a:r>
              <a:rPr lang="en-US" b="1">
                <a:solidFill>
                  <a:srgbClr val="0070C0"/>
                </a:solidFill>
                <a:cs typeface="Calibri Light"/>
              </a:rPr>
              <a:t>Lesson Support</a:t>
            </a:r>
          </a:p>
        </p:txBody>
      </p:sp>
      <p:pic>
        <p:nvPicPr>
          <p:cNvPr id="4" name="Picture 3">
            <a:extLst>
              <a:ext uri="{FF2B5EF4-FFF2-40B4-BE49-F238E27FC236}">
                <a16:creationId xmlns:a16="http://schemas.microsoft.com/office/drawing/2014/main" id="{1B6F6279-D365-C13B-56EA-E8598DF37F2D}"/>
              </a:ext>
            </a:extLst>
          </p:cNvPr>
          <p:cNvPicPr>
            <a:picLocks noChangeAspect="1"/>
          </p:cNvPicPr>
          <p:nvPr/>
        </p:nvPicPr>
        <p:blipFill rotWithShape="1">
          <a:blip r:embed="rId2"/>
          <a:srcRect t="1885" r="8" b="36035"/>
          <a:stretch/>
        </p:blipFill>
        <p:spPr>
          <a:xfrm>
            <a:off x="838200" y="1825625"/>
            <a:ext cx="10515600" cy="4351338"/>
          </a:xfrm>
          <a:prstGeom prst="rect">
            <a:avLst/>
          </a:prstGeom>
          <a:noFill/>
        </p:spPr>
      </p:pic>
    </p:spTree>
    <p:extLst>
      <p:ext uri="{BB962C8B-B14F-4D97-AF65-F5344CB8AC3E}">
        <p14:creationId xmlns:p14="http://schemas.microsoft.com/office/powerpoint/2010/main" val="29571365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D61B4-FB3A-A623-4604-71596663875A}"/>
              </a:ext>
            </a:extLst>
          </p:cNvPr>
          <p:cNvSpPr>
            <a:spLocks noGrp="1"/>
          </p:cNvSpPr>
          <p:nvPr>
            <p:ph type="title"/>
          </p:nvPr>
        </p:nvSpPr>
        <p:spPr>
          <a:xfrm>
            <a:off x="838200" y="365125"/>
            <a:ext cx="10515600" cy="1325563"/>
          </a:xfrm>
        </p:spPr>
        <p:txBody>
          <a:bodyPr anchor="ctr">
            <a:normAutofit/>
          </a:bodyPr>
          <a:lstStyle/>
          <a:p>
            <a:r>
              <a:rPr lang="en-US" dirty="0"/>
              <a:t>Peer Mentoring</a:t>
            </a:r>
            <a:endParaRPr lang="en-GB" dirty="0"/>
          </a:p>
        </p:txBody>
      </p:sp>
      <p:pic>
        <p:nvPicPr>
          <p:cNvPr id="5" name="Content Placeholder 4" descr="A group of colorful figures holding up a sign&#10;&#10;Description automatically generated">
            <a:extLst>
              <a:ext uri="{FF2B5EF4-FFF2-40B4-BE49-F238E27FC236}">
                <a16:creationId xmlns:a16="http://schemas.microsoft.com/office/drawing/2014/main" id="{660EC482-2C6D-F6BD-0421-FBA46B2EE7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8967" y="1509741"/>
            <a:ext cx="8574065" cy="4351338"/>
          </a:xfrm>
          <a:noFill/>
        </p:spPr>
      </p:pic>
    </p:spTree>
    <p:extLst>
      <p:ext uri="{BB962C8B-B14F-4D97-AF65-F5344CB8AC3E}">
        <p14:creationId xmlns:p14="http://schemas.microsoft.com/office/powerpoint/2010/main" val="27306042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9249B-F56A-4E44-320E-8BB97CE82DFA}"/>
              </a:ext>
            </a:extLst>
          </p:cNvPr>
          <p:cNvSpPr>
            <a:spLocks noGrp="1"/>
          </p:cNvSpPr>
          <p:nvPr>
            <p:ph type="title"/>
          </p:nvPr>
        </p:nvSpPr>
        <p:spPr>
          <a:xfrm>
            <a:off x="838200" y="365125"/>
            <a:ext cx="10515600" cy="1325563"/>
          </a:xfrm>
        </p:spPr>
        <p:txBody>
          <a:bodyPr anchor="ctr">
            <a:normAutofit/>
          </a:bodyPr>
          <a:lstStyle/>
          <a:p>
            <a:r>
              <a:rPr lang="en-US" dirty="0"/>
              <a:t>Sports </a:t>
            </a:r>
            <a:r>
              <a:rPr lang="en-US" dirty="0" err="1"/>
              <a:t>Xtra</a:t>
            </a:r>
            <a:r>
              <a:rPr lang="en-US" dirty="0"/>
              <a:t> Support</a:t>
            </a:r>
            <a:endParaRPr lang="en-GB" dirty="0"/>
          </a:p>
        </p:txBody>
      </p:sp>
      <p:pic>
        <p:nvPicPr>
          <p:cNvPr id="5" name="Content Placeholder 4" descr="A group of girls playing volleyball&#10;&#10;Description automatically generated">
            <a:extLst>
              <a:ext uri="{FF2B5EF4-FFF2-40B4-BE49-F238E27FC236}">
                <a16:creationId xmlns:a16="http://schemas.microsoft.com/office/drawing/2014/main" id="{E4DBBAF0-74A7-7F00-CCA1-8B2D113CEBF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6556" b="12710"/>
          <a:stretch/>
        </p:blipFill>
        <p:spPr>
          <a:xfrm>
            <a:off x="838200" y="1526367"/>
            <a:ext cx="10515600" cy="4351338"/>
          </a:xfrm>
          <a:noFill/>
        </p:spPr>
      </p:pic>
    </p:spTree>
    <p:extLst>
      <p:ext uri="{BB962C8B-B14F-4D97-AF65-F5344CB8AC3E}">
        <p14:creationId xmlns:p14="http://schemas.microsoft.com/office/powerpoint/2010/main" val="104771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6CA19-5906-45E3-6CA0-E4DC6AB1ED6D}"/>
              </a:ext>
            </a:extLst>
          </p:cNvPr>
          <p:cNvSpPr>
            <a:spLocks noGrp="1"/>
          </p:cNvSpPr>
          <p:nvPr>
            <p:ph type="title"/>
          </p:nvPr>
        </p:nvSpPr>
        <p:spPr>
          <a:xfrm>
            <a:off x="838200" y="365125"/>
            <a:ext cx="10515600" cy="1325563"/>
          </a:xfrm>
        </p:spPr>
        <p:txBody>
          <a:bodyPr anchor="ctr">
            <a:normAutofit/>
          </a:bodyPr>
          <a:lstStyle/>
          <a:p>
            <a:r>
              <a:rPr lang="en-US" b="1">
                <a:solidFill>
                  <a:srgbClr val="0070C0"/>
                </a:solidFill>
              </a:rPr>
              <a:t>SEN Homework Club</a:t>
            </a:r>
            <a:endParaRPr lang="en-US" b="1">
              <a:solidFill>
                <a:srgbClr val="0070C0"/>
              </a:solidFill>
              <a:cs typeface="Calibri Light"/>
            </a:endParaRPr>
          </a:p>
        </p:txBody>
      </p:sp>
      <p:pic>
        <p:nvPicPr>
          <p:cNvPr id="5" name="Picture 4" descr="Neat empty education desk">
            <a:extLst>
              <a:ext uri="{FF2B5EF4-FFF2-40B4-BE49-F238E27FC236}">
                <a16:creationId xmlns:a16="http://schemas.microsoft.com/office/drawing/2014/main" id="{5E9763B5-50B4-C2A3-4785-E5FD5C01A8CB}"/>
              </a:ext>
            </a:extLst>
          </p:cNvPr>
          <p:cNvPicPr>
            <a:picLocks noChangeAspect="1"/>
          </p:cNvPicPr>
          <p:nvPr/>
        </p:nvPicPr>
        <p:blipFill rotWithShape="1">
          <a:blip r:embed="rId2"/>
          <a:srcRect t="34335" r="8" b="3676"/>
          <a:stretch/>
        </p:blipFill>
        <p:spPr>
          <a:xfrm>
            <a:off x="838200" y="1825625"/>
            <a:ext cx="10515600" cy="4351338"/>
          </a:xfrm>
          <a:prstGeom prst="rect">
            <a:avLst/>
          </a:prstGeom>
          <a:noFill/>
        </p:spPr>
      </p:pic>
    </p:spTree>
    <p:extLst>
      <p:ext uri="{BB962C8B-B14F-4D97-AF65-F5344CB8AC3E}">
        <p14:creationId xmlns:p14="http://schemas.microsoft.com/office/powerpoint/2010/main" val="4044412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78CC5-85A3-E979-2D07-DBE7D7F5173B}"/>
              </a:ext>
            </a:extLst>
          </p:cNvPr>
          <p:cNvSpPr>
            <a:spLocks noGrp="1"/>
          </p:cNvSpPr>
          <p:nvPr>
            <p:ph type="title"/>
          </p:nvPr>
        </p:nvSpPr>
        <p:spPr/>
        <p:txBody>
          <a:bodyPr/>
          <a:lstStyle/>
          <a:p>
            <a:r>
              <a:rPr lang="en-GB" b="1">
                <a:solidFill>
                  <a:srgbClr val="7030A0"/>
                </a:solidFill>
                <a:latin typeface="Calibri"/>
                <a:cs typeface="Calibri"/>
              </a:rPr>
              <a:t>What is the EPQ?</a:t>
            </a:r>
            <a:endParaRPr lang="en-US">
              <a:solidFill>
                <a:srgbClr val="7030A0"/>
              </a:solidFill>
              <a:latin typeface="Calibri"/>
              <a:cs typeface="Calibri"/>
            </a:endParaRPr>
          </a:p>
        </p:txBody>
      </p:sp>
      <p:sp>
        <p:nvSpPr>
          <p:cNvPr id="3" name="Content Placeholder 2">
            <a:extLst>
              <a:ext uri="{FF2B5EF4-FFF2-40B4-BE49-F238E27FC236}">
                <a16:creationId xmlns:a16="http://schemas.microsoft.com/office/drawing/2014/main" id="{373C7666-C268-A23A-A10E-176F8118A8F4}"/>
              </a:ext>
            </a:extLst>
          </p:cNvPr>
          <p:cNvSpPr>
            <a:spLocks noGrp="1"/>
          </p:cNvSpPr>
          <p:nvPr>
            <p:ph idx="1"/>
          </p:nvPr>
        </p:nvSpPr>
        <p:spPr/>
        <p:txBody>
          <a:bodyPr vert="horz" lIns="91440" tIns="45720" rIns="91440" bIns="45720" rtlCol="0" anchor="t">
            <a:normAutofit/>
          </a:bodyPr>
          <a:lstStyle/>
          <a:p>
            <a:r>
              <a:rPr lang="en-GB" sz="2600">
                <a:solidFill>
                  <a:srgbClr val="FF0066"/>
                </a:solidFill>
                <a:cs typeface="Calibri"/>
              </a:rPr>
              <a:t>Extended Project Qualification</a:t>
            </a:r>
            <a:endParaRPr lang="en-US" sz="2600">
              <a:solidFill>
                <a:srgbClr val="FF0066"/>
              </a:solidFill>
              <a:cs typeface="Calibri"/>
            </a:endParaRPr>
          </a:p>
          <a:p>
            <a:r>
              <a:rPr lang="en-GB" sz="2600">
                <a:solidFill>
                  <a:srgbClr val="FF0066"/>
                </a:solidFill>
                <a:cs typeface="Calibri"/>
              </a:rPr>
              <a:t>Extended piece of research + essay: approx. 7,000 words.</a:t>
            </a:r>
            <a:endParaRPr lang="en-US" sz="2600">
              <a:solidFill>
                <a:srgbClr val="FF0066"/>
              </a:solidFill>
              <a:cs typeface="Calibri"/>
            </a:endParaRPr>
          </a:p>
          <a:p>
            <a:r>
              <a:rPr lang="en-GB" sz="2600">
                <a:solidFill>
                  <a:srgbClr val="7030A0"/>
                </a:solidFill>
                <a:cs typeface="Calibri"/>
              </a:rPr>
              <a:t>Other options: create a product /  performance / conduct an investigation/field study</a:t>
            </a:r>
            <a:endParaRPr lang="en-US" sz="2600">
              <a:solidFill>
                <a:srgbClr val="7030A0"/>
              </a:solidFill>
              <a:cs typeface="Calibri"/>
            </a:endParaRPr>
          </a:p>
          <a:p>
            <a:r>
              <a:rPr lang="en-GB" sz="2600">
                <a:cs typeface="Calibri"/>
              </a:rPr>
              <a:t>Opportunity to study something in greater detail</a:t>
            </a:r>
            <a:endParaRPr lang="en-US" sz="2600">
              <a:cs typeface="Calibri"/>
            </a:endParaRPr>
          </a:p>
          <a:p>
            <a:r>
              <a:rPr lang="en-GB" sz="2600">
                <a:cs typeface="Calibri"/>
              </a:rPr>
              <a:t>Worth an AS level with UCAS points attached.</a:t>
            </a:r>
            <a:endParaRPr lang="en-US" sz="2600">
              <a:cs typeface="Calibri"/>
            </a:endParaRPr>
          </a:p>
          <a:p>
            <a:r>
              <a:rPr lang="en-GB" sz="2600">
                <a:cs typeface="Calibri"/>
              </a:rPr>
              <a:t>Demonstrates you have the independent study skills demanded by employers and universities.</a:t>
            </a:r>
            <a:endParaRPr lang="en-US" sz="2600">
              <a:cs typeface="Calibri"/>
            </a:endParaRPr>
          </a:p>
          <a:p>
            <a:r>
              <a:rPr lang="en-GB" sz="2600">
                <a:cs typeface="Calibri"/>
              </a:rPr>
              <a:t>Something to talk about in your personal statement and interview</a:t>
            </a:r>
            <a:endParaRPr lang="en-US" sz="2600">
              <a:cs typeface="Calibri"/>
            </a:endParaRPr>
          </a:p>
          <a:p>
            <a:endParaRPr lang="en-US">
              <a:cs typeface="Calibri"/>
            </a:endParaRPr>
          </a:p>
        </p:txBody>
      </p:sp>
    </p:spTree>
    <p:extLst>
      <p:ext uri="{BB962C8B-B14F-4D97-AF65-F5344CB8AC3E}">
        <p14:creationId xmlns:p14="http://schemas.microsoft.com/office/powerpoint/2010/main" val="30965709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E7F13-D941-C8C1-1034-B9EFB8EDA7B3}"/>
              </a:ext>
            </a:extLst>
          </p:cNvPr>
          <p:cNvSpPr>
            <a:spLocks noGrp="1"/>
          </p:cNvSpPr>
          <p:nvPr>
            <p:ph type="title"/>
          </p:nvPr>
        </p:nvSpPr>
        <p:spPr/>
        <p:txBody>
          <a:bodyPr/>
          <a:lstStyle/>
          <a:p>
            <a:r>
              <a:rPr lang="en-US" b="1">
                <a:solidFill>
                  <a:srgbClr val="7030A0"/>
                </a:solidFill>
                <a:latin typeface="Calibri Light"/>
                <a:cs typeface="Calibri Light"/>
              </a:rPr>
              <a:t>What is involved?</a:t>
            </a:r>
            <a:endParaRPr lang="en-GB">
              <a:solidFill>
                <a:srgbClr val="7030A0"/>
              </a:solidFill>
              <a:latin typeface="Calibri Light"/>
              <a:cs typeface="Calibri Light"/>
            </a:endParaRPr>
          </a:p>
        </p:txBody>
      </p:sp>
      <p:sp>
        <p:nvSpPr>
          <p:cNvPr id="3" name="Content Placeholder 2">
            <a:extLst>
              <a:ext uri="{FF2B5EF4-FFF2-40B4-BE49-F238E27FC236}">
                <a16:creationId xmlns:a16="http://schemas.microsoft.com/office/drawing/2014/main" id="{E9E50E74-49D1-B9AC-57C1-A2B4E12EBD41}"/>
              </a:ext>
            </a:extLst>
          </p:cNvPr>
          <p:cNvSpPr>
            <a:spLocks noGrp="1"/>
          </p:cNvSpPr>
          <p:nvPr>
            <p:ph idx="1"/>
          </p:nvPr>
        </p:nvSpPr>
        <p:spPr/>
        <p:txBody>
          <a:bodyPr vert="horz" lIns="91440" tIns="45720" rIns="91440" bIns="45720" rtlCol="0" anchor="t">
            <a:normAutofit/>
          </a:bodyPr>
          <a:lstStyle/>
          <a:p>
            <a:r>
              <a:rPr lang="en-GB" sz="2600">
                <a:cs typeface="Calibri"/>
              </a:rPr>
              <a:t>Compile reading/resource list</a:t>
            </a:r>
            <a:endParaRPr lang="en-US" sz="2600">
              <a:cs typeface="Calibri"/>
            </a:endParaRPr>
          </a:p>
          <a:p>
            <a:r>
              <a:rPr lang="en-GB" sz="2600">
                <a:cs typeface="Calibri"/>
              </a:rPr>
              <a:t>Independent work: access &amp; assess sources, make notes &amp; summarise arguments</a:t>
            </a:r>
            <a:endParaRPr lang="en-US" sz="2600">
              <a:cs typeface="Calibri"/>
            </a:endParaRPr>
          </a:p>
          <a:p>
            <a:r>
              <a:rPr lang="en-GB" sz="2600">
                <a:cs typeface="Calibri"/>
              </a:rPr>
              <a:t>One lesson per week, either 1:1, small groups, or class sessions to explore and practise necessary skills, review progress, action points, support.</a:t>
            </a:r>
            <a:endParaRPr lang="en-US" sz="2600">
              <a:cs typeface="Calibri"/>
            </a:endParaRPr>
          </a:p>
          <a:p>
            <a:r>
              <a:rPr lang="en-GB" sz="2600">
                <a:cs typeface="Calibri"/>
              </a:rPr>
              <a:t>The process – </a:t>
            </a:r>
            <a:r>
              <a:rPr lang="en-GB" sz="2600" b="1" i="1">
                <a:solidFill>
                  <a:srgbClr val="FF0066"/>
                </a:solidFill>
                <a:cs typeface="Calibri"/>
              </a:rPr>
              <a:t>how</a:t>
            </a:r>
            <a:r>
              <a:rPr lang="en-GB" sz="2600">
                <a:cs typeface="Calibri"/>
              </a:rPr>
              <a:t> you research the problem – is as important as the outcome (log book is assessed)</a:t>
            </a:r>
            <a:endParaRPr lang="en-US" sz="2600">
              <a:cs typeface="Calibri"/>
            </a:endParaRPr>
          </a:p>
          <a:p>
            <a:r>
              <a:rPr lang="en-GB" sz="2600">
                <a:cs typeface="Calibri"/>
              </a:rPr>
              <a:t>The dissertation is 5,000 – 10,000 words</a:t>
            </a:r>
            <a:endParaRPr lang="en-US" sz="2600">
              <a:cs typeface="Calibri"/>
            </a:endParaRPr>
          </a:p>
          <a:p>
            <a:endParaRPr lang="en-US">
              <a:cs typeface="Calibri"/>
            </a:endParaRPr>
          </a:p>
        </p:txBody>
      </p:sp>
    </p:spTree>
    <p:extLst>
      <p:ext uri="{BB962C8B-B14F-4D97-AF65-F5344CB8AC3E}">
        <p14:creationId xmlns:p14="http://schemas.microsoft.com/office/powerpoint/2010/main" val="3107353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A352A-77CE-474F-A018-DC702C9689D6}"/>
              </a:ext>
            </a:extLst>
          </p:cNvPr>
          <p:cNvSpPr>
            <a:spLocks noGrp="1"/>
          </p:cNvSpPr>
          <p:nvPr>
            <p:ph type="title"/>
          </p:nvPr>
        </p:nvSpPr>
        <p:spPr>
          <a:xfrm>
            <a:off x="838200" y="365125"/>
            <a:ext cx="10515600" cy="1325563"/>
          </a:xfrm>
        </p:spPr>
        <p:txBody>
          <a:bodyPr anchor="ctr">
            <a:normAutofit/>
          </a:bodyPr>
          <a:lstStyle/>
          <a:p>
            <a:r>
              <a:rPr lang="en-US" b="1"/>
              <a:t>Make a difference for others    </a:t>
            </a:r>
            <a:endParaRPr lang="en-US"/>
          </a:p>
        </p:txBody>
      </p:sp>
      <p:graphicFrame>
        <p:nvGraphicFramePr>
          <p:cNvPr id="7" name="Content Placeholder 4">
            <a:extLst>
              <a:ext uri="{FF2B5EF4-FFF2-40B4-BE49-F238E27FC236}">
                <a16:creationId xmlns:a16="http://schemas.microsoft.com/office/drawing/2014/main" id="{99E5EAA9-494E-6864-C456-F788137D6757}"/>
              </a:ext>
            </a:extLst>
          </p:cNvPr>
          <p:cNvGraphicFramePr>
            <a:graphicFrameLocks noGrp="1"/>
          </p:cNvGraphicFramePr>
          <p:nvPr>
            <p:ph idx="1"/>
          </p:nvPr>
        </p:nvGraphicFramePr>
        <p:xfrm>
          <a:off x="506046" y="1630240"/>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07509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4FD32-9E9C-7AE6-F17A-D51454D1B5E5}"/>
              </a:ext>
            </a:extLst>
          </p:cNvPr>
          <p:cNvSpPr>
            <a:spLocks noGrp="1"/>
          </p:cNvSpPr>
          <p:nvPr>
            <p:ph type="title"/>
          </p:nvPr>
        </p:nvSpPr>
        <p:spPr/>
        <p:txBody>
          <a:bodyPr/>
          <a:lstStyle/>
          <a:p>
            <a:r>
              <a:rPr lang="en-US" b="1">
                <a:solidFill>
                  <a:srgbClr val="7030A0"/>
                </a:solidFill>
                <a:cs typeface="Calibri"/>
              </a:rPr>
              <a:t>Want to know more about EPQ?</a:t>
            </a:r>
            <a:endParaRPr lang="en-US" b="1">
              <a:solidFill>
                <a:srgbClr val="7030A0"/>
              </a:solidFill>
              <a:cs typeface="Calibri Light"/>
            </a:endParaRPr>
          </a:p>
        </p:txBody>
      </p:sp>
      <p:sp>
        <p:nvSpPr>
          <p:cNvPr id="3" name="Content Placeholder 2">
            <a:extLst>
              <a:ext uri="{FF2B5EF4-FFF2-40B4-BE49-F238E27FC236}">
                <a16:creationId xmlns:a16="http://schemas.microsoft.com/office/drawing/2014/main" id="{EF08A2E2-6CF1-AEE0-D87F-ED4AED4648B2}"/>
              </a:ext>
            </a:extLst>
          </p:cNvPr>
          <p:cNvSpPr>
            <a:spLocks noGrp="1"/>
          </p:cNvSpPr>
          <p:nvPr>
            <p:ph idx="1"/>
          </p:nvPr>
        </p:nvSpPr>
        <p:spPr/>
        <p:txBody>
          <a:bodyPr vert="horz" lIns="91440" tIns="45720" rIns="91440" bIns="45720" rtlCol="0" anchor="t">
            <a:normAutofit/>
          </a:bodyPr>
          <a:lstStyle/>
          <a:p>
            <a:r>
              <a:rPr lang="en-US">
                <a:cs typeface="Calibri"/>
              </a:rPr>
              <a:t>Zoom meeting, for students (and parents/carers if they wish to find out more) </a:t>
            </a:r>
          </a:p>
          <a:p>
            <a:r>
              <a:rPr lang="en-US">
                <a:ea typeface="+mn-lt"/>
                <a:cs typeface="+mn-lt"/>
              </a:rPr>
              <a:t>MONDAY 18TH SEPT 6pm – 6.30pm</a:t>
            </a:r>
          </a:p>
          <a:p>
            <a:r>
              <a:rPr lang="en-US" sz="2400">
                <a:solidFill>
                  <a:srgbClr val="0070C0"/>
                </a:solidFill>
                <a:ea typeface="+mn-lt"/>
                <a:cs typeface="+mn-lt"/>
                <a:hlinkClick r:id="rId2">
                  <a:extLst>
                    <a:ext uri="{A12FA001-AC4F-418D-AE19-62706E023703}">
                      <ahyp:hlinkClr xmlns:ahyp="http://schemas.microsoft.com/office/drawing/2018/hyperlinkcolor" val="tx"/>
                    </a:ext>
                  </a:extLst>
                </a:hlinkClick>
              </a:rPr>
              <a:t>https://wilmslowhigh.zoom.us/j/83171163767?pwd=THBpQlplUG93dlQxVVZCeDNZcDk4Zz09</a:t>
            </a:r>
            <a:endParaRPr lang="en-US" sz="2400">
              <a:solidFill>
                <a:srgbClr val="0070C0"/>
              </a:solidFill>
              <a:cs typeface="Calibri"/>
              <a:hlinkClick r:id="" action="ppaction://noaction">
                <a:extLst>
                  <a:ext uri="{A12FA001-AC4F-418D-AE19-62706E023703}">
                    <ahyp:hlinkClr xmlns:ahyp="http://schemas.microsoft.com/office/drawing/2018/hyperlinkcolor" val="tx"/>
                  </a:ext>
                </a:extLst>
              </a:hlinkClick>
            </a:endParaRPr>
          </a:p>
          <a:p>
            <a:endParaRPr lang="en-US" sz="2400">
              <a:cs typeface="Calibri"/>
            </a:endParaRPr>
          </a:p>
          <a:p>
            <a:r>
              <a:rPr lang="en-US" sz="2400">
                <a:ea typeface="+mn-lt"/>
                <a:cs typeface="+mn-lt"/>
              </a:rPr>
              <a:t>Meeting ID: 831 7116 3767</a:t>
            </a:r>
            <a:endParaRPr lang="en-US" sz="2400">
              <a:cs typeface="Calibri"/>
            </a:endParaRPr>
          </a:p>
          <a:p>
            <a:r>
              <a:rPr lang="en-US" sz="2400">
                <a:ea typeface="+mn-lt"/>
                <a:cs typeface="+mn-lt"/>
              </a:rPr>
              <a:t>Passcode: 340378</a:t>
            </a:r>
            <a:endParaRPr lang="en-US" sz="2400">
              <a:cs typeface="Calibri"/>
            </a:endParaRPr>
          </a:p>
          <a:p>
            <a:endParaRPr lang="en-US">
              <a:cs typeface="Calibri"/>
            </a:endParaRPr>
          </a:p>
        </p:txBody>
      </p:sp>
    </p:spTree>
    <p:extLst>
      <p:ext uri="{BB962C8B-B14F-4D97-AF65-F5344CB8AC3E}">
        <p14:creationId xmlns:p14="http://schemas.microsoft.com/office/powerpoint/2010/main" val="37585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CA2B0-FB36-B8F2-0847-F3D17D7175E5}"/>
              </a:ext>
            </a:extLst>
          </p:cNvPr>
          <p:cNvSpPr>
            <a:spLocks noGrp="1"/>
          </p:cNvSpPr>
          <p:nvPr>
            <p:ph type="title"/>
          </p:nvPr>
        </p:nvSpPr>
        <p:spPr/>
        <p:txBody>
          <a:bodyPr/>
          <a:lstStyle/>
          <a:p>
            <a:r>
              <a:rPr lang="en-US" b="1">
                <a:solidFill>
                  <a:srgbClr val="0070C0"/>
                </a:solidFill>
                <a:cs typeface="Calibri"/>
              </a:rPr>
              <a:t>The Gold DofE Award</a:t>
            </a:r>
            <a:endParaRPr lang="en-US" b="1">
              <a:solidFill>
                <a:srgbClr val="0070C0"/>
              </a:solidFill>
              <a:cs typeface="Calibri Light"/>
            </a:endParaRPr>
          </a:p>
        </p:txBody>
      </p:sp>
      <p:sp>
        <p:nvSpPr>
          <p:cNvPr id="3" name="Content Placeholder 2">
            <a:extLst>
              <a:ext uri="{FF2B5EF4-FFF2-40B4-BE49-F238E27FC236}">
                <a16:creationId xmlns:a16="http://schemas.microsoft.com/office/drawing/2014/main" id="{3828FFD6-C5FB-AA29-FBC5-51B16F25D267}"/>
              </a:ext>
            </a:extLst>
          </p:cNvPr>
          <p:cNvSpPr>
            <a:spLocks noGrp="1"/>
          </p:cNvSpPr>
          <p:nvPr>
            <p:ph idx="1"/>
          </p:nvPr>
        </p:nvSpPr>
        <p:spPr/>
        <p:txBody>
          <a:bodyPr vert="horz" lIns="91440" tIns="45720" rIns="91440" bIns="45720" rtlCol="0" anchor="t">
            <a:normAutofit/>
          </a:bodyPr>
          <a:lstStyle/>
          <a:p>
            <a:r>
              <a:rPr lang="en-US">
                <a:cs typeface="Calibri"/>
              </a:rPr>
              <a:t>"The Duke of Edinburgh's Award"</a:t>
            </a:r>
          </a:p>
          <a:p>
            <a:r>
              <a:rPr lang="en-US">
                <a:cs typeface="Calibri"/>
              </a:rPr>
              <a:t>One of the most highly regarded youth awards</a:t>
            </a:r>
          </a:p>
          <a:p>
            <a:r>
              <a:rPr lang="en-US">
                <a:cs typeface="Calibri"/>
              </a:rPr>
              <a:t>Five sections – Volunteering, Physical, Skills (done over a period of time); Expedition and Residential.</a:t>
            </a:r>
          </a:p>
          <a:p>
            <a:r>
              <a:rPr lang="en-US">
                <a:cs typeface="Calibri"/>
              </a:rPr>
              <a:t>There is a cost attached – </a:t>
            </a:r>
            <a:r>
              <a:rPr lang="en-US" err="1">
                <a:cs typeface="Calibri"/>
              </a:rPr>
              <a:t>approx</a:t>
            </a:r>
            <a:r>
              <a:rPr lang="en-US">
                <a:cs typeface="Calibri"/>
              </a:rPr>
              <a:t> £460, mainly for the Expedition section</a:t>
            </a:r>
          </a:p>
          <a:p>
            <a:r>
              <a:rPr lang="en-US">
                <a:cs typeface="Calibri"/>
              </a:rPr>
              <a:t>You can take part even if you have not done Bronze or Silver. </a:t>
            </a:r>
          </a:p>
          <a:p>
            <a:endParaRPr lang="en-US">
              <a:cs typeface="Calibri"/>
            </a:endParaRPr>
          </a:p>
        </p:txBody>
      </p:sp>
    </p:spTree>
    <p:extLst>
      <p:ext uri="{BB962C8B-B14F-4D97-AF65-F5344CB8AC3E}">
        <p14:creationId xmlns:p14="http://schemas.microsoft.com/office/powerpoint/2010/main" val="1430003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3E668-E7D9-2290-20F0-B5B4B327D7C4}"/>
              </a:ext>
            </a:extLst>
          </p:cNvPr>
          <p:cNvSpPr>
            <a:spLocks noGrp="1"/>
          </p:cNvSpPr>
          <p:nvPr>
            <p:ph type="title"/>
          </p:nvPr>
        </p:nvSpPr>
        <p:spPr/>
        <p:txBody>
          <a:bodyPr/>
          <a:lstStyle/>
          <a:p>
            <a:r>
              <a:rPr lang="en-US" b="1">
                <a:solidFill>
                  <a:srgbClr val="0070C0"/>
                </a:solidFill>
                <a:cs typeface="Calibri"/>
              </a:rPr>
              <a:t>Commitment needed</a:t>
            </a:r>
          </a:p>
        </p:txBody>
      </p:sp>
      <p:sp>
        <p:nvSpPr>
          <p:cNvPr id="3" name="Content Placeholder 2">
            <a:extLst>
              <a:ext uri="{FF2B5EF4-FFF2-40B4-BE49-F238E27FC236}">
                <a16:creationId xmlns:a16="http://schemas.microsoft.com/office/drawing/2014/main" id="{7A641B3C-FAD9-0C5F-6EE4-DB4D813FDF72}"/>
              </a:ext>
            </a:extLst>
          </p:cNvPr>
          <p:cNvSpPr>
            <a:spLocks noGrp="1"/>
          </p:cNvSpPr>
          <p:nvPr>
            <p:ph idx="1"/>
          </p:nvPr>
        </p:nvSpPr>
        <p:spPr/>
        <p:txBody>
          <a:bodyPr vert="horz" lIns="91440" tIns="45720" rIns="91440" bIns="45720" rtlCol="0" anchor="t">
            <a:normAutofit/>
          </a:bodyPr>
          <a:lstStyle/>
          <a:p>
            <a:r>
              <a:rPr lang="en-US">
                <a:cs typeface="Calibri"/>
              </a:rPr>
              <a:t>An hour a week for up to a year doing Volunteering, a Physical activity and a Skill</a:t>
            </a:r>
          </a:p>
          <a:p>
            <a:r>
              <a:rPr lang="en-US">
                <a:cs typeface="Calibri"/>
              </a:rPr>
              <a:t>Can be things you do already or a new challenge</a:t>
            </a:r>
          </a:p>
          <a:p>
            <a:r>
              <a:rPr lang="en-US">
                <a:cs typeface="Calibri"/>
              </a:rPr>
              <a:t>A practice (training) expedition for 4 days in July 2024</a:t>
            </a:r>
          </a:p>
          <a:p>
            <a:r>
              <a:rPr lang="en-US">
                <a:cs typeface="Calibri"/>
              </a:rPr>
              <a:t>An assessment (qualifying) expedition for 4 days in late August 2024.</a:t>
            </a:r>
          </a:p>
          <a:p>
            <a:endParaRPr lang="en-US">
              <a:cs typeface="Calibri"/>
            </a:endParaRPr>
          </a:p>
        </p:txBody>
      </p:sp>
    </p:spTree>
    <p:extLst>
      <p:ext uri="{BB962C8B-B14F-4D97-AF65-F5344CB8AC3E}">
        <p14:creationId xmlns:p14="http://schemas.microsoft.com/office/powerpoint/2010/main" val="2018944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7DE88-50DE-36E6-6885-2455BE6C3EDB}"/>
              </a:ext>
            </a:extLst>
          </p:cNvPr>
          <p:cNvSpPr>
            <a:spLocks noGrp="1"/>
          </p:cNvSpPr>
          <p:nvPr>
            <p:ph type="title"/>
          </p:nvPr>
        </p:nvSpPr>
        <p:spPr/>
        <p:txBody>
          <a:bodyPr/>
          <a:lstStyle/>
          <a:p>
            <a:r>
              <a:rPr lang="en-US" b="1">
                <a:solidFill>
                  <a:srgbClr val="0070C0"/>
                </a:solidFill>
                <a:cs typeface="Calibri"/>
              </a:rPr>
              <a:t>Want to know more about DofE?</a:t>
            </a:r>
            <a:endParaRPr lang="en-US" b="1">
              <a:solidFill>
                <a:srgbClr val="0070C0"/>
              </a:solidFill>
              <a:cs typeface="Calibri Light"/>
            </a:endParaRPr>
          </a:p>
        </p:txBody>
      </p:sp>
      <p:sp>
        <p:nvSpPr>
          <p:cNvPr id="3" name="Content Placeholder 2">
            <a:extLst>
              <a:ext uri="{FF2B5EF4-FFF2-40B4-BE49-F238E27FC236}">
                <a16:creationId xmlns:a16="http://schemas.microsoft.com/office/drawing/2014/main" id="{54B92246-BC63-EA1C-5114-777317E398BA}"/>
              </a:ext>
            </a:extLst>
          </p:cNvPr>
          <p:cNvSpPr>
            <a:spLocks noGrp="1"/>
          </p:cNvSpPr>
          <p:nvPr>
            <p:ph idx="1"/>
          </p:nvPr>
        </p:nvSpPr>
        <p:spPr/>
        <p:txBody>
          <a:bodyPr vert="horz" lIns="91440" tIns="45720" rIns="91440" bIns="45720" rtlCol="0" anchor="t">
            <a:normAutofit/>
          </a:bodyPr>
          <a:lstStyle/>
          <a:p>
            <a:r>
              <a:rPr lang="en-US">
                <a:cs typeface="Calibri"/>
              </a:rPr>
              <a:t>Zoom meeting for students (and staff if they wish to find out more)</a:t>
            </a:r>
          </a:p>
          <a:p>
            <a:r>
              <a:rPr lang="en-US">
                <a:cs typeface="Calibri"/>
              </a:rPr>
              <a:t>TUESDAY 19TH SEPTEMBER 6pm – 6.30pm</a:t>
            </a:r>
          </a:p>
          <a:p>
            <a:r>
              <a:rPr lang="en-US" sz="2400">
                <a:solidFill>
                  <a:srgbClr val="0070C0"/>
                </a:solidFill>
                <a:ea typeface="+mn-lt"/>
                <a:cs typeface="+mn-lt"/>
                <a:hlinkClick r:id="rId2">
                  <a:extLst>
                    <a:ext uri="{A12FA001-AC4F-418D-AE19-62706E023703}">
                      <ahyp:hlinkClr xmlns:ahyp="http://schemas.microsoft.com/office/drawing/2018/hyperlinkcolor" val="tx"/>
                    </a:ext>
                  </a:extLst>
                </a:hlinkClick>
              </a:rPr>
              <a:t>https://wilmslowhigh.zoom.us/j/89618255639?pwd=eE9oVUsrakFnUVZCRG95QlpaSlduZz09</a:t>
            </a:r>
            <a:endParaRPr lang="en-US" sz="2400">
              <a:solidFill>
                <a:srgbClr val="0070C0"/>
              </a:solidFill>
              <a:cs typeface="Calibri"/>
              <a:hlinkClick r:id="rId2">
                <a:extLst>
                  <a:ext uri="{A12FA001-AC4F-418D-AE19-62706E023703}">
                    <ahyp:hlinkClr xmlns:ahyp="http://schemas.microsoft.com/office/drawing/2018/hyperlinkcolor" val="tx"/>
                  </a:ext>
                </a:extLst>
              </a:hlinkClick>
            </a:endParaRPr>
          </a:p>
          <a:p>
            <a:endParaRPr lang="en-US" sz="2400">
              <a:cs typeface="Calibri"/>
            </a:endParaRPr>
          </a:p>
          <a:p>
            <a:r>
              <a:rPr lang="en-US" sz="2400">
                <a:ea typeface="+mn-lt"/>
                <a:cs typeface="+mn-lt"/>
              </a:rPr>
              <a:t>Meeting ID: 896 1825 5639</a:t>
            </a:r>
            <a:endParaRPr lang="en-US" sz="2400">
              <a:cs typeface="Calibri"/>
            </a:endParaRPr>
          </a:p>
          <a:p>
            <a:r>
              <a:rPr lang="en-US" sz="2400">
                <a:ea typeface="+mn-lt"/>
                <a:cs typeface="+mn-lt"/>
              </a:rPr>
              <a:t>Passcode: 508202</a:t>
            </a:r>
            <a:endParaRPr lang="en-US" sz="2400">
              <a:cs typeface="Calibri"/>
            </a:endParaRPr>
          </a:p>
          <a:p>
            <a:endParaRPr lang="en-US">
              <a:cs typeface="Calibri"/>
            </a:endParaRPr>
          </a:p>
          <a:p>
            <a:endParaRPr lang="en-US">
              <a:cs typeface="Calibri"/>
            </a:endParaRPr>
          </a:p>
        </p:txBody>
      </p:sp>
    </p:spTree>
    <p:extLst>
      <p:ext uri="{BB962C8B-B14F-4D97-AF65-F5344CB8AC3E}">
        <p14:creationId xmlns:p14="http://schemas.microsoft.com/office/powerpoint/2010/main" val="37830941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wo women in black robes&#10;&#10;Description automatically generated">
            <a:extLst>
              <a:ext uri="{FF2B5EF4-FFF2-40B4-BE49-F238E27FC236}">
                <a16:creationId xmlns:a16="http://schemas.microsoft.com/office/drawing/2014/main" id="{522D7AF8-1592-7BC2-6392-8B63B34F4475}"/>
              </a:ext>
            </a:extLst>
          </p:cNvPr>
          <p:cNvPicPr>
            <a:picLocks noChangeAspect="1"/>
          </p:cNvPicPr>
          <p:nvPr/>
        </p:nvPicPr>
        <p:blipFill>
          <a:blip r:embed="rId3"/>
          <a:stretch>
            <a:fillRect/>
          </a:stretch>
        </p:blipFill>
        <p:spPr>
          <a:xfrm>
            <a:off x="0" y="-1143000"/>
            <a:ext cx="12192000" cy="9144000"/>
          </a:xfrm>
          <a:prstGeom prst="rect">
            <a:avLst/>
          </a:prstGeom>
        </p:spPr>
      </p:pic>
      <p:sp>
        <p:nvSpPr>
          <p:cNvPr id="2" name="Title 1">
            <a:extLst>
              <a:ext uri="{FF2B5EF4-FFF2-40B4-BE49-F238E27FC236}">
                <a16:creationId xmlns:a16="http://schemas.microsoft.com/office/drawing/2014/main" id="{DCDADE75-1FFC-12CF-0743-BCB4726E038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20F0C7-2EBE-F914-6A34-10EDC588C1CE}"/>
              </a:ext>
            </a:extLst>
          </p:cNvPr>
          <p:cNvSpPr>
            <a:spLocks noGrp="1"/>
          </p:cNvSpPr>
          <p:nvPr>
            <p:ph type="subTitle" idx="1"/>
          </p:nvPr>
        </p:nvSpPr>
        <p:spPr>
          <a:xfrm>
            <a:off x="1635369" y="3531204"/>
            <a:ext cx="9419483" cy="1920027"/>
          </a:xfrm>
        </p:spPr>
        <p:txBody>
          <a:bodyPr>
            <a:noAutofit/>
          </a:bodyPr>
          <a:lstStyle/>
          <a:p>
            <a:r>
              <a:rPr lang="en-US" sz="8800">
                <a:solidFill>
                  <a:srgbClr val="FFFF00"/>
                </a:solidFill>
              </a:rPr>
              <a:t>Bar Mock Trial</a:t>
            </a:r>
          </a:p>
          <a:p>
            <a:endParaRPr lang="en-US" sz="4400"/>
          </a:p>
        </p:txBody>
      </p:sp>
    </p:spTree>
    <p:extLst>
      <p:ext uri="{BB962C8B-B14F-4D97-AF65-F5344CB8AC3E}">
        <p14:creationId xmlns:p14="http://schemas.microsoft.com/office/powerpoint/2010/main" val="596114005"/>
      </p:ext>
    </p:extLst>
  </p:cSld>
  <p:clrMapOvr>
    <a:masterClrMapping/>
  </p:clrMapOvr>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19833 0.01295" pathEditMode="relative" ptsTypes="AA">
                                      <p:cBhvr>
                                        <p:cTn id="6" dur="30000" fill="hold"/>
                                        <p:tgtEl>
                                          <p:spTgt spid="7"/>
                                        </p:tgtEl>
                                        <p:attrNameLst>
                                          <p:attrName>ppt_x</p:attrName>
                                          <p:attrName>ppt_y</p:attrName>
                                        </p:attrNameLst>
                                      </p:cBhvr>
                                    </p:animMotion>
                                  </p:childTnLst>
                                </p:cTn>
                              </p:par>
                              <p:par>
                                <p:cTn id="7" presetID="6" presetClass="emph" presetSubtype="0" accel="50000" decel="50000" fill="hold" nodeType="withEffect">
                                  <p:stCondLst>
                                    <p:cond delay="0"/>
                                  </p:stCondLst>
                                  <p:childTnLst>
                                    <p:animScale>
                                      <p:cBhvr>
                                        <p:cTn id="8" dur="30000" fill="hold"/>
                                        <p:tgtEl>
                                          <p:spTgt spid="7"/>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19833 0.01295 L -0.01299 0.00531" pathEditMode="relative" ptsTypes="AA">
                                      <p:cBhvr>
                                        <p:cTn id="11" dur="30000" fill="hold"/>
                                        <p:tgtEl>
                                          <p:spTgt spid="7"/>
                                        </p:tgtEl>
                                        <p:attrNameLst>
                                          <p:attrName>ppt_x</p:attrName>
                                          <p:attrName>ppt_y</p:attrName>
                                        </p:attrNameLst>
                                      </p:cBhvr>
                                    </p:animMotion>
                                  </p:childTnLst>
                                </p:cTn>
                              </p:par>
                            </p:childTnLst>
                          </p:cTn>
                        </p:par>
                        <p:par>
                          <p:cTn id="12" fill="hold">
                            <p:stCondLst>
                              <p:cond delay="65000"/>
                            </p:stCondLst>
                            <p:childTnLst>
                              <p:par>
                                <p:cTn id="13" presetID="0" presetClass="path" presetSubtype="0" accel="50000" decel="50000" fill="hold" nodeType="afterEffect">
                                  <p:stCondLst>
                                    <p:cond delay="5000"/>
                                  </p:stCondLst>
                                  <p:childTnLst>
                                    <p:animMotion origin="layout" path="M -0.01299 0.00531 L 0 0" pathEditMode="relative" ptsTypes="AA">
                                      <p:cBhvr>
                                        <p:cTn id="14" dur="30000" fill="hold"/>
                                        <p:tgtEl>
                                          <p:spTgt spid="7"/>
                                        </p:tgtEl>
                                        <p:attrNameLst>
                                          <p:attrName>ppt_x</p:attrName>
                                          <p:attrName>ppt_y</p:attrName>
                                        </p:attrNameLst>
                                      </p:cBhvr>
                                    </p:animMotion>
                                  </p:childTnLst>
                                </p:cTn>
                              </p:par>
                              <p:par>
                                <p:cTn id="15" presetID="6" presetClass="emph" presetSubtype="0" accel="50000" decel="50000" fill="hold" nodeType="withEffect">
                                  <p:stCondLst>
                                    <p:cond delay="5000"/>
                                  </p:stCondLst>
                                  <p:childTnLst>
                                    <p:animScale>
                                      <p:cBhvr>
                                        <p:cTn id="16" dur="30000" fill="hold"/>
                                        <p:tgtEl>
                                          <p:spTgt spid="7"/>
                                        </p:tgtEl>
                                      </p:cBhvr>
                                      <p:by x="150000" y="150000"/>
                                      <p:to x="100000" y="100000"/>
                                    </p:animScale>
                                  </p:childTnLst>
                                </p:cTn>
                              </p:par>
                            </p:childTnLst>
                          </p:cTn>
                        </p:par>
                        <p:par>
                          <p:cTn id="17" fill="hold">
                            <p:stCondLst>
                              <p:cond delay="100000"/>
                            </p:stCondLst>
                            <p:childTnLst>
                              <p:par>
                                <p:cTn id="18" presetID="0" presetClass="path" presetSubtype="0" accel="50000" decel="50000" fill="hold" nodeType="afterEffect">
                                  <p:stCondLst>
                                    <p:cond delay="0"/>
                                  </p:stCondLst>
                                  <p:childTnLst>
                                    <p:animMotion origin="layout" path="M 0 0 L 0 0" pathEditMode="relative" ptsTypes="AA">
                                      <p:cBhvr>
                                        <p:cTn id="19" dur="5000" fill="hold"/>
                                        <p:tgtEl>
                                          <p:spTgt spid="7"/>
                                        </p:tgtEl>
                                        <p:attrNameLst>
                                          <p:attrName>ppt_x</p:attrName>
                                          <p:attrName>ppt_y</p:attrName>
                                        </p:attrNameLst>
                                      </p:cBhvr>
                                    </p:animMotion>
                                  </p:childTnLst>
                                </p:cTn>
                              </p:par>
                            </p:childTnLst>
                          </p:cTn>
                        </p:par>
                      </p:childTnLst>
                    </p:cTn>
                  </p:par>
                </p:childTnLst>
              </p:cTn>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ircuit Judge England And Wales">
            <a:extLst>
              <a:ext uri="{FF2B5EF4-FFF2-40B4-BE49-F238E27FC236}">
                <a16:creationId xmlns:a16="http://schemas.microsoft.com/office/drawing/2014/main" id="{A3CFE22F-507D-1B4C-8DA2-A28B4B4A8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868" y="-1329822"/>
            <a:ext cx="12329868" cy="82491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D2D6CEB-07D9-7939-991B-6B77BA994206}"/>
              </a:ext>
            </a:extLst>
          </p:cNvPr>
          <p:cNvSpPr>
            <a:spLocks noGrp="1"/>
          </p:cNvSpPr>
          <p:nvPr>
            <p:ph type="title"/>
          </p:nvPr>
        </p:nvSpPr>
        <p:spPr>
          <a:xfrm>
            <a:off x="483452" y="948912"/>
            <a:ext cx="10738331" cy="1049235"/>
          </a:xfrm>
        </p:spPr>
        <p:txBody>
          <a:bodyPr/>
          <a:lstStyle/>
          <a:p>
            <a:r>
              <a:rPr lang="en-US" sz="4800">
                <a:solidFill>
                  <a:srgbClr val="FFFF00"/>
                </a:solidFill>
              </a:rPr>
              <a:t>WHAT is it?</a:t>
            </a:r>
            <a:endParaRPr lang="en-US"/>
          </a:p>
        </p:txBody>
      </p:sp>
      <p:sp>
        <p:nvSpPr>
          <p:cNvPr id="3" name="Content Placeholder 2">
            <a:extLst>
              <a:ext uri="{FF2B5EF4-FFF2-40B4-BE49-F238E27FC236}">
                <a16:creationId xmlns:a16="http://schemas.microsoft.com/office/drawing/2014/main" id="{9F8873CE-2F19-7215-7037-CF326696035E}"/>
              </a:ext>
            </a:extLst>
          </p:cNvPr>
          <p:cNvSpPr>
            <a:spLocks noGrp="1"/>
          </p:cNvSpPr>
          <p:nvPr>
            <p:ph idx="1"/>
          </p:nvPr>
        </p:nvSpPr>
        <p:spPr/>
        <p:txBody>
          <a:bodyPr/>
          <a:lstStyle/>
          <a:p>
            <a:pPr lvl="0"/>
            <a:endParaRPr lang="en-GB">
              <a:effectLst/>
            </a:endParaRPr>
          </a:p>
        </p:txBody>
      </p:sp>
      <p:sp>
        <p:nvSpPr>
          <p:cNvPr id="6" name="TextBox 5">
            <a:extLst>
              <a:ext uri="{FF2B5EF4-FFF2-40B4-BE49-F238E27FC236}">
                <a16:creationId xmlns:a16="http://schemas.microsoft.com/office/drawing/2014/main" id="{D304DF96-C73B-F983-A6C2-2EE6BD3E2137}"/>
              </a:ext>
            </a:extLst>
          </p:cNvPr>
          <p:cNvSpPr txBox="1"/>
          <p:nvPr/>
        </p:nvSpPr>
        <p:spPr>
          <a:xfrm>
            <a:off x="483452" y="3938953"/>
            <a:ext cx="5800113" cy="2677656"/>
          </a:xfrm>
          <a:prstGeom prst="rect">
            <a:avLst/>
          </a:prstGeom>
          <a:solidFill>
            <a:schemeClr val="tx2">
              <a:lumMod val="20000"/>
              <a:lumOff val="80000"/>
            </a:schemeClr>
          </a:solidFill>
        </p:spPr>
        <p:txBody>
          <a:bodyPr wrap="square" rtlCol="0">
            <a:spAutoFit/>
          </a:bodyPr>
          <a:lstStyle/>
          <a:p>
            <a:pPr lvl="0"/>
            <a:r>
              <a:rPr lang="en-US" sz="2800"/>
              <a:t>It’s a national </a:t>
            </a:r>
            <a:r>
              <a:rPr lang="en-GB" sz="2800"/>
              <a:t>competition. Hundreds of teams from schools all over the UK compete by arguing in a trial. </a:t>
            </a:r>
          </a:p>
          <a:p>
            <a:pPr lvl="0"/>
            <a:endParaRPr lang="en-GB" sz="2800"/>
          </a:p>
          <a:p>
            <a:pPr lvl="0"/>
            <a:r>
              <a:rPr lang="en-GB" sz="2800"/>
              <a:t>Real judges decide who has argued their case best. </a:t>
            </a:r>
          </a:p>
        </p:txBody>
      </p:sp>
    </p:spTree>
    <p:extLst>
      <p:ext uri="{BB962C8B-B14F-4D97-AF65-F5344CB8AC3E}">
        <p14:creationId xmlns:p14="http://schemas.microsoft.com/office/powerpoint/2010/main" val="47471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46C22-507D-9651-2814-6DDC045FDFC8}"/>
              </a:ext>
            </a:extLst>
          </p:cNvPr>
          <p:cNvSpPr>
            <a:spLocks noGrp="1"/>
          </p:cNvSpPr>
          <p:nvPr>
            <p:ph type="title"/>
          </p:nvPr>
        </p:nvSpPr>
        <p:spPr>
          <a:xfrm>
            <a:off x="620487" y="804519"/>
            <a:ext cx="10434368" cy="1049235"/>
          </a:xfrm>
        </p:spPr>
        <p:txBody>
          <a:bodyPr/>
          <a:lstStyle/>
          <a:p>
            <a:r>
              <a:rPr lang="en-US"/>
              <a:t>How well has </a:t>
            </a:r>
            <a:r>
              <a:rPr lang="en-US" err="1"/>
              <a:t>whs</a:t>
            </a:r>
            <a:r>
              <a:rPr lang="en-US"/>
              <a:t> done </a:t>
            </a:r>
            <a:br>
              <a:rPr lang="en-US"/>
            </a:br>
            <a:r>
              <a:rPr lang="en-US"/>
              <a:t>in this competition?</a:t>
            </a:r>
          </a:p>
        </p:txBody>
      </p:sp>
      <p:sp>
        <p:nvSpPr>
          <p:cNvPr id="3" name="Content Placeholder 2">
            <a:extLst>
              <a:ext uri="{FF2B5EF4-FFF2-40B4-BE49-F238E27FC236}">
                <a16:creationId xmlns:a16="http://schemas.microsoft.com/office/drawing/2014/main" id="{877D5686-4A7D-C404-C8A9-4BAAC3C8DD20}"/>
              </a:ext>
            </a:extLst>
          </p:cNvPr>
          <p:cNvSpPr>
            <a:spLocks noGrp="1"/>
          </p:cNvSpPr>
          <p:nvPr>
            <p:ph idx="1"/>
          </p:nvPr>
        </p:nvSpPr>
        <p:spPr>
          <a:xfrm>
            <a:off x="620487" y="2015732"/>
            <a:ext cx="10434368" cy="3450613"/>
          </a:xfrm>
        </p:spPr>
        <p:txBody>
          <a:bodyPr/>
          <a:lstStyle/>
          <a:p>
            <a:r>
              <a:rPr lang="en-US"/>
              <a:t>We came in the top 7 teams in the country </a:t>
            </a:r>
          </a:p>
          <a:p>
            <a:pPr marL="0" indent="0">
              <a:buNone/>
            </a:pPr>
            <a:r>
              <a:rPr lang="en-US"/>
              <a:t>   6 years in a row.</a:t>
            </a:r>
          </a:p>
          <a:p>
            <a:r>
              <a:rPr lang="en-US"/>
              <a:t>We came in the top 3 teams 3 years in a row.</a:t>
            </a:r>
          </a:p>
          <a:p>
            <a:r>
              <a:rPr lang="en-US"/>
              <a:t>We have won the whole competition.</a:t>
            </a:r>
          </a:p>
        </p:txBody>
      </p:sp>
      <p:pic>
        <p:nvPicPr>
          <p:cNvPr id="4" name="Picture 3">
            <a:extLst>
              <a:ext uri="{FF2B5EF4-FFF2-40B4-BE49-F238E27FC236}">
                <a16:creationId xmlns:a16="http://schemas.microsoft.com/office/drawing/2014/main" id="{C0134C18-15A0-5A9E-3C8F-83AA5DD37634}"/>
              </a:ext>
            </a:extLst>
          </p:cNvPr>
          <p:cNvPicPr>
            <a:picLocks noChangeAspect="1"/>
          </p:cNvPicPr>
          <p:nvPr/>
        </p:nvPicPr>
        <p:blipFill>
          <a:blip r:embed="rId3"/>
          <a:stretch>
            <a:fillRect/>
          </a:stretch>
        </p:blipFill>
        <p:spPr>
          <a:xfrm>
            <a:off x="6911340" y="-182880"/>
            <a:ext cx="5280660" cy="7040880"/>
          </a:xfrm>
          <a:prstGeom prst="rect">
            <a:avLst/>
          </a:prstGeom>
        </p:spPr>
      </p:pic>
    </p:spTree>
    <p:extLst>
      <p:ext uri="{BB962C8B-B14F-4D97-AF65-F5344CB8AC3E}">
        <p14:creationId xmlns:p14="http://schemas.microsoft.com/office/powerpoint/2010/main" val="27394369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C7F1E-1F64-8535-BA5A-8430F2FF0947}"/>
              </a:ext>
            </a:extLst>
          </p:cNvPr>
          <p:cNvSpPr>
            <a:spLocks noGrp="1"/>
          </p:cNvSpPr>
          <p:nvPr>
            <p:ph type="title"/>
          </p:nvPr>
        </p:nvSpPr>
        <p:spPr/>
        <p:txBody>
          <a:bodyPr/>
          <a:lstStyle/>
          <a:p>
            <a:endParaRPr lang="en-US"/>
          </a:p>
        </p:txBody>
      </p:sp>
      <p:pic>
        <p:nvPicPr>
          <p:cNvPr id="6" name="Content Placeholder 5" descr="A group of girls posing for a picture&#10;&#10;Description automatically generated">
            <a:extLst>
              <a:ext uri="{FF2B5EF4-FFF2-40B4-BE49-F238E27FC236}">
                <a16:creationId xmlns:a16="http://schemas.microsoft.com/office/drawing/2014/main" id="{EC3C1434-D9C5-F590-49BF-2ECFE5234990}"/>
              </a:ext>
            </a:extLst>
          </p:cNvPr>
          <p:cNvPicPr>
            <a:picLocks noGrp="1" noChangeAspect="1"/>
          </p:cNvPicPr>
          <p:nvPr>
            <p:ph idx="1"/>
          </p:nvPr>
        </p:nvPicPr>
        <p:blipFill>
          <a:blip r:embed="rId3"/>
          <a:stretch>
            <a:fillRect/>
          </a:stretch>
        </p:blipFill>
        <p:spPr>
          <a:xfrm>
            <a:off x="0" y="-1006720"/>
            <a:ext cx="12192000" cy="9144001"/>
          </a:xfrm>
        </p:spPr>
      </p:pic>
      <p:sp>
        <p:nvSpPr>
          <p:cNvPr id="7" name="Oval 6">
            <a:extLst>
              <a:ext uri="{FF2B5EF4-FFF2-40B4-BE49-F238E27FC236}">
                <a16:creationId xmlns:a16="http://schemas.microsoft.com/office/drawing/2014/main" id="{39744057-C6D8-229B-AA69-1299DBFD785C}"/>
              </a:ext>
            </a:extLst>
          </p:cNvPr>
          <p:cNvSpPr/>
          <p:nvPr/>
        </p:nvSpPr>
        <p:spPr>
          <a:xfrm>
            <a:off x="169986" y="3386525"/>
            <a:ext cx="5926014" cy="321798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Many students have said it’s the best thing they’ve ever done. </a:t>
            </a:r>
          </a:p>
        </p:txBody>
      </p:sp>
    </p:spTree>
    <p:extLst>
      <p:ext uri="{BB962C8B-B14F-4D97-AF65-F5344CB8AC3E}">
        <p14:creationId xmlns:p14="http://schemas.microsoft.com/office/powerpoint/2010/main" val="36544707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1319D7-7974-4894-6D4E-E3BA0F41BFF2}"/>
              </a:ext>
            </a:extLst>
          </p:cNvPr>
          <p:cNvPicPr>
            <a:picLocks noChangeAspect="1"/>
          </p:cNvPicPr>
          <p:nvPr/>
        </p:nvPicPr>
        <p:blipFill>
          <a:blip r:embed="rId3"/>
          <a:stretch>
            <a:fillRect/>
          </a:stretch>
        </p:blipFill>
        <p:spPr>
          <a:xfrm>
            <a:off x="0" y="-835268"/>
            <a:ext cx="12432323" cy="9324242"/>
          </a:xfrm>
          <a:prstGeom prst="rect">
            <a:avLst/>
          </a:prstGeom>
        </p:spPr>
      </p:pic>
      <p:sp>
        <p:nvSpPr>
          <p:cNvPr id="2" name="Title 1">
            <a:extLst>
              <a:ext uri="{FF2B5EF4-FFF2-40B4-BE49-F238E27FC236}">
                <a16:creationId xmlns:a16="http://schemas.microsoft.com/office/drawing/2014/main" id="{05B35DDF-A910-23D6-7591-4FC9C7509E24}"/>
              </a:ext>
            </a:extLst>
          </p:cNvPr>
          <p:cNvSpPr>
            <a:spLocks noGrp="1"/>
          </p:cNvSpPr>
          <p:nvPr>
            <p:ph type="title"/>
          </p:nvPr>
        </p:nvSpPr>
        <p:spPr/>
        <p:txBody>
          <a:bodyPr>
            <a:normAutofit/>
          </a:bodyPr>
          <a:lstStyle/>
          <a:p>
            <a:r>
              <a:rPr lang="en-US" sz="6600">
                <a:solidFill>
                  <a:srgbClr val="FFFF00"/>
                </a:solidFill>
              </a:rPr>
              <a:t>When is it?</a:t>
            </a:r>
          </a:p>
        </p:txBody>
      </p:sp>
      <p:sp>
        <p:nvSpPr>
          <p:cNvPr id="3" name="Content Placeholder 2">
            <a:extLst>
              <a:ext uri="{FF2B5EF4-FFF2-40B4-BE49-F238E27FC236}">
                <a16:creationId xmlns:a16="http://schemas.microsoft.com/office/drawing/2014/main" id="{1E4934CC-0334-8B68-FE81-4EAF8DB64222}"/>
              </a:ext>
            </a:extLst>
          </p:cNvPr>
          <p:cNvSpPr>
            <a:spLocks noGrp="1"/>
          </p:cNvSpPr>
          <p:nvPr>
            <p:ph idx="1"/>
          </p:nvPr>
        </p:nvSpPr>
        <p:spPr/>
        <p:txBody>
          <a:bodyPr/>
          <a:lstStyle/>
          <a:p>
            <a:endParaRPr lang="en-GB"/>
          </a:p>
        </p:txBody>
      </p:sp>
      <p:sp>
        <p:nvSpPr>
          <p:cNvPr id="6" name="TextBox 5">
            <a:extLst>
              <a:ext uri="{FF2B5EF4-FFF2-40B4-BE49-F238E27FC236}">
                <a16:creationId xmlns:a16="http://schemas.microsoft.com/office/drawing/2014/main" id="{C675C14F-F8D2-0810-ED7D-5E1DB24A0FC2}"/>
              </a:ext>
            </a:extLst>
          </p:cNvPr>
          <p:cNvSpPr txBox="1"/>
          <p:nvPr/>
        </p:nvSpPr>
        <p:spPr>
          <a:xfrm>
            <a:off x="8616462" y="545123"/>
            <a:ext cx="184731" cy="369332"/>
          </a:xfrm>
          <a:prstGeom prst="rect">
            <a:avLst/>
          </a:prstGeom>
          <a:noFill/>
        </p:spPr>
        <p:txBody>
          <a:bodyPr wrap="none" rtlCol="0">
            <a:spAutoFit/>
          </a:bodyPr>
          <a:lstStyle/>
          <a:p>
            <a:endParaRPr lang="en-US"/>
          </a:p>
        </p:txBody>
      </p:sp>
      <p:sp>
        <p:nvSpPr>
          <p:cNvPr id="7" name="Alternative Process 6">
            <a:extLst>
              <a:ext uri="{FF2B5EF4-FFF2-40B4-BE49-F238E27FC236}">
                <a16:creationId xmlns:a16="http://schemas.microsoft.com/office/drawing/2014/main" id="{5D251751-B6BE-0217-4F63-465E8BF9DAAB}"/>
              </a:ext>
            </a:extLst>
          </p:cNvPr>
          <p:cNvSpPr/>
          <p:nvPr/>
        </p:nvSpPr>
        <p:spPr>
          <a:xfrm>
            <a:off x="4378570" y="3886200"/>
            <a:ext cx="8053754" cy="2971800"/>
          </a:xfrm>
          <a:prstGeom prst="flowChartAlternateProcess">
            <a:avLst/>
          </a:prstGeom>
        </p:spPr>
        <p:style>
          <a:lnRef idx="2">
            <a:schemeClr val="accent3"/>
          </a:lnRef>
          <a:fillRef idx="1">
            <a:schemeClr val="lt1"/>
          </a:fillRef>
          <a:effectRef idx="0">
            <a:schemeClr val="accent3"/>
          </a:effectRef>
          <a:fontRef idx="minor">
            <a:schemeClr val="dk1"/>
          </a:fontRef>
        </p:style>
        <p:txBody>
          <a:bodyPr rtlCol="0" anchor="ctr"/>
          <a:lstStyle/>
          <a:p>
            <a:r>
              <a:rPr lang="en-GB" sz="2800"/>
              <a:t>The first heat is on a Saturday in November. If we get through to the National Final, it will be in March. </a:t>
            </a:r>
          </a:p>
          <a:p>
            <a:endParaRPr lang="en-GB" sz="2800"/>
          </a:p>
          <a:p>
            <a:r>
              <a:rPr lang="en-GB" sz="2800"/>
              <a:t>We have competed in National Finals in the Old Bailey, the Royal Courts of Justice, the Edinburgh Court of Sessions, Cardiff and Belfast. </a:t>
            </a:r>
          </a:p>
        </p:txBody>
      </p:sp>
    </p:spTree>
    <p:extLst>
      <p:ext uri="{BB962C8B-B14F-4D97-AF65-F5344CB8AC3E}">
        <p14:creationId xmlns:p14="http://schemas.microsoft.com/office/powerpoint/2010/main" val="271880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What is the crown court?">
            <a:extLst>
              <a:ext uri="{FF2B5EF4-FFF2-40B4-BE49-F238E27FC236}">
                <a16:creationId xmlns:a16="http://schemas.microsoft.com/office/drawing/2014/main" id="{1BB5FEEF-887C-B813-5F3E-90DDAD7234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91599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9306B19-1E5B-D39C-B26F-2939BEEF6523}"/>
              </a:ext>
            </a:extLst>
          </p:cNvPr>
          <p:cNvSpPr>
            <a:spLocks noGrp="1"/>
          </p:cNvSpPr>
          <p:nvPr>
            <p:ph type="title"/>
          </p:nvPr>
        </p:nvSpPr>
        <p:spPr>
          <a:xfrm>
            <a:off x="2159981" y="2721279"/>
            <a:ext cx="8461127" cy="707721"/>
          </a:xfrm>
          <a:solidFill>
            <a:schemeClr val="bg2"/>
          </a:solidFill>
        </p:spPr>
        <p:txBody>
          <a:bodyPr>
            <a:noAutofit/>
          </a:bodyPr>
          <a:lstStyle/>
          <a:p>
            <a:r>
              <a:rPr lang="en-US" sz="5400"/>
              <a:t>Where does it happen?</a:t>
            </a:r>
          </a:p>
        </p:txBody>
      </p:sp>
      <p:sp>
        <p:nvSpPr>
          <p:cNvPr id="3" name="Content Placeholder 2">
            <a:extLst>
              <a:ext uri="{FF2B5EF4-FFF2-40B4-BE49-F238E27FC236}">
                <a16:creationId xmlns:a16="http://schemas.microsoft.com/office/drawing/2014/main" id="{EF920885-C9A6-EBE9-3A09-057A1E5C324A}"/>
              </a:ext>
            </a:extLst>
          </p:cNvPr>
          <p:cNvSpPr>
            <a:spLocks noGrp="1"/>
          </p:cNvSpPr>
          <p:nvPr>
            <p:ph idx="1"/>
          </p:nvPr>
        </p:nvSpPr>
        <p:spPr>
          <a:xfrm>
            <a:off x="3263738" y="3680365"/>
            <a:ext cx="5883196" cy="899585"/>
          </a:xfrm>
          <a:solidFill>
            <a:schemeClr val="bg2"/>
          </a:solidFill>
        </p:spPr>
        <p:txBody>
          <a:bodyPr>
            <a:noAutofit/>
          </a:bodyPr>
          <a:lstStyle/>
          <a:p>
            <a:pPr marL="0" indent="0">
              <a:buNone/>
            </a:pPr>
            <a:r>
              <a:rPr lang="en-GB" sz="4400"/>
              <a:t>In a real Crown Court. </a:t>
            </a:r>
          </a:p>
        </p:txBody>
      </p:sp>
    </p:spTree>
    <p:extLst>
      <p:ext uri="{BB962C8B-B14F-4D97-AF65-F5344CB8AC3E}">
        <p14:creationId xmlns:p14="http://schemas.microsoft.com/office/powerpoint/2010/main" val="4150922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A352A-77CE-474F-A018-DC702C9689D6}"/>
              </a:ext>
            </a:extLst>
          </p:cNvPr>
          <p:cNvSpPr>
            <a:spLocks noGrp="1"/>
          </p:cNvSpPr>
          <p:nvPr>
            <p:ph type="title"/>
          </p:nvPr>
        </p:nvSpPr>
        <p:spPr>
          <a:xfrm>
            <a:off x="838200" y="365125"/>
            <a:ext cx="10515600" cy="1325563"/>
          </a:xfrm>
        </p:spPr>
        <p:txBody>
          <a:bodyPr anchor="ctr">
            <a:normAutofit/>
          </a:bodyPr>
          <a:lstStyle/>
          <a:p>
            <a:r>
              <a:rPr lang="en-US" b="1"/>
              <a:t>How?   </a:t>
            </a:r>
            <a:endParaRPr lang="en-US"/>
          </a:p>
        </p:txBody>
      </p:sp>
      <p:graphicFrame>
        <p:nvGraphicFramePr>
          <p:cNvPr id="7" name="Content Placeholder 4">
            <a:extLst>
              <a:ext uri="{FF2B5EF4-FFF2-40B4-BE49-F238E27FC236}">
                <a16:creationId xmlns:a16="http://schemas.microsoft.com/office/drawing/2014/main" id="{99E5EAA9-494E-6864-C456-F788137D6757}"/>
              </a:ext>
            </a:extLst>
          </p:cNvPr>
          <p:cNvGraphicFramePr>
            <a:graphicFrameLocks noGrp="1"/>
          </p:cNvGraphicFramePr>
          <p:nvPr>
            <p:ph idx="1"/>
          </p:nvPr>
        </p:nvGraphicFramePr>
        <p:xfrm>
          <a:off x="506046" y="1630240"/>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04313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229BB-B52A-2C41-C347-6203E6D6B382}"/>
              </a:ext>
            </a:extLst>
          </p:cNvPr>
          <p:cNvSpPr>
            <a:spLocks noGrp="1"/>
          </p:cNvSpPr>
          <p:nvPr>
            <p:ph type="title"/>
          </p:nvPr>
        </p:nvSpPr>
        <p:spPr/>
        <p:txBody>
          <a:bodyPr/>
          <a:lstStyle/>
          <a:p>
            <a:pPr lvl="0"/>
            <a:r>
              <a:rPr lang="en-GB"/>
              <a:t>When are the rehearsals?</a:t>
            </a:r>
            <a:endParaRPr lang="en-US"/>
          </a:p>
        </p:txBody>
      </p:sp>
      <p:sp>
        <p:nvSpPr>
          <p:cNvPr id="3" name="Content Placeholder 2">
            <a:extLst>
              <a:ext uri="{FF2B5EF4-FFF2-40B4-BE49-F238E27FC236}">
                <a16:creationId xmlns:a16="http://schemas.microsoft.com/office/drawing/2014/main" id="{47E35B2E-5F9D-6178-EDA0-8614BA2F7A8A}"/>
              </a:ext>
            </a:extLst>
          </p:cNvPr>
          <p:cNvSpPr>
            <a:spLocks noGrp="1"/>
          </p:cNvSpPr>
          <p:nvPr>
            <p:ph idx="1"/>
          </p:nvPr>
        </p:nvSpPr>
        <p:spPr/>
        <p:txBody>
          <a:bodyPr>
            <a:normAutofit/>
          </a:bodyPr>
          <a:lstStyle/>
          <a:p>
            <a:pPr marL="228600" marR="0" lvl="0" indent="-228600" algn="l" defTabSz="914400" rtl="0" eaLnBrk="1" fontAlgn="auto" latinLnBrk="0" hangingPunct="1">
              <a:lnSpc>
                <a:spcPct val="120000"/>
              </a:lnSpc>
              <a:spcBef>
                <a:spcPts val="1000"/>
              </a:spcBef>
              <a:spcAft>
                <a:spcPts val="0"/>
              </a:spcAft>
              <a:buClr>
                <a:schemeClr val="accent1"/>
              </a:buClr>
              <a:buSzPct val="100000"/>
              <a:buFont typeface="Arial" panose="020B0604020202020204" pitchFamily="34" charset="0"/>
              <a:buChar char="•"/>
              <a:tabLst/>
              <a:defRPr/>
            </a:pPr>
            <a:r>
              <a:rPr lang="en-GB" sz="2400" kern="1200">
                <a:solidFill>
                  <a:schemeClr val="tx1"/>
                </a:solidFill>
                <a:effectLst/>
                <a:latin typeface="+mn-lt"/>
                <a:ea typeface="+mn-ea"/>
                <a:cs typeface="+mn-cs"/>
              </a:rPr>
              <a:t>We have two cases.</a:t>
            </a:r>
          </a:p>
          <a:p>
            <a:pPr marL="228600" marR="0" lvl="0" indent="-228600" algn="l" defTabSz="914400" rtl="0" eaLnBrk="1" fontAlgn="auto" latinLnBrk="0" hangingPunct="1">
              <a:lnSpc>
                <a:spcPct val="120000"/>
              </a:lnSpc>
              <a:spcBef>
                <a:spcPts val="1000"/>
              </a:spcBef>
              <a:spcAft>
                <a:spcPts val="0"/>
              </a:spcAft>
              <a:buClr>
                <a:schemeClr val="accent1"/>
              </a:buClr>
              <a:buSzPct val="100000"/>
              <a:buFont typeface="Arial" panose="020B0604020202020204" pitchFamily="34" charset="0"/>
              <a:buChar char="•"/>
              <a:tabLst/>
              <a:defRPr/>
            </a:pPr>
            <a:r>
              <a:rPr lang="en-GB" sz="2400"/>
              <a:t>We will rehearse one on Wednesdays and the other on Thursdays after school and during enrichment when possible. </a:t>
            </a:r>
          </a:p>
          <a:p>
            <a:pPr marL="228600" marR="0" lvl="0" indent="-228600" algn="l" defTabSz="914400" rtl="0" eaLnBrk="1" fontAlgn="auto" latinLnBrk="0" hangingPunct="1">
              <a:lnSpc>
                <a:spcPct val="120000"/>
              </a:lnSpc>
              <a:spcBef>
                <a:spcPts val="1000"/>
              </a:spcBef>
              <a:spcAft>
                <a:spcPts val="0"/>
              </a:spcAft>
              <a:buClr>
                <a:schemeClr val="accent1"/>
              </a:buClr>
              <a:buSzPct val="100000"/>
              <a:buFont typeface="Arial" panose="020B0604020202020204" pitchFamily="34" charset="0"/>
              <a:buChar char="•"/>
              <a:tabLst/>
              <a:defRPr/>
            </a:pPr>
            <a:r>
              <a:rPr lang="en-GB" sz="2400" kern="1200">
                <a:solidFill>
                  <a:schemeClr val="tx1"/>
                </a:solidFill>
                <a:effectLst/>
                <a:latin typeface="+mn-lt"/>
                <a:ea typeface="+mn-ea"/>
                <a:cs typeface="+mn-cs"/>
              </a:rPr>
              <a:t>You don’t need to be involved in both cases. </a:t>
            </a:r>
          </a:p>
        </p:txBody>
      </p:sp>
      <p:pic>
        <p:nvPicPr>
          <p:cNvPr id="3074" name="Picture 2" descr="Handwritten Days of Week Sunday, Monday, Tuesday, Wednesday, Thursday,  Friday - stock vector 3237533 | Crushpixel">
            <a:extLst>
              <a:ext uri="{FF2B5EF4-FFF2-40B4-BE49-F238E27FC236}">
                <a16:creationId xmlns:a16="http://schemas.microsoft.com/office/drawing/2014/main" id="{422AF681-BBB9-1231-385F-7EA6D26D8B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573" t="29392" r="18120" b="44872"/>
          <a:stretch/>
        </p:blipFill>
        <p:spPr bwMode="auto">
          <a:xfrm>
            <a:off x="3428998" y="4090717"/>
            <a:ext cx="6224955" cy="2571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0673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12270-5CD6-4184-A253-409DFC645013}"/>
              </a:ext>
            </a:extLst>
          </p:cNvPr>
          <p:cNvSpPr>
            <a:spLocks noGrp="1"/>
          </p:cNvSpPr>
          <p:nvPr>
            <p:ph type="title"/>
          </p:nvPr>
        </p:nvSpPr>
        <p:spPr>
          <a:xfrm>
            <a:off x="2497015" y="804519"/>
            <a:ext cx="8557839" cy="672589"/>
          </a:xfrm>
        </p:spPr>
        <p:txBody>
          <a:bodyPr/>
          <a:lstStyle/>
          <a:p>
            <a:r>
              <a:rPr lang="en-US"/>
              <a:t>What would I have to do?</a:t>
            </a:r>
          </a:p>
        </p:txBody>
      </p:sp>
      <p:sp>
        <p:nvSpPr>
          <p:cNvPr id="3" name="Content Placeholder 2">
            <a:extLst>
              <a:ext uri="{FF2B5EF4-FFF2-40B4-BE49-F238E27FC236}">
                <a16:creationId xmlns:a16="http://schemas.microsoft.com/office/drawing/2014/main" id="{4219D501-4613-A39F-3B1A-5B6C266C35EF}"/>
              </a:ext>
            </a:extLst>
          </p:cNvPr>
          <p:cNvSpPr>
            <a:spLocks noGrp="1"/>
          </p:cNvSpPr>
          <p:nvPr>
            <p:ph idx="1"/>
          </p:nvPr>
        </p:nvSpPr>
        <p:spPr>
          <a:xfrm>
            <a:off x="2725615" y="2015732"/>
            <a:ext cx="8329239" cy="4279560"/>
          </a:xfrm>
        </p:spPr>
        <p:txBody>
          <a:bodyPr>
            <a:normAutofit fontScale="85000" lnSpcReduction="20000"/>
          </a:bodyPr>
          <a:lstStyle/>
          <a:p>
            <a:r>
              <a:rPr lang="en-GB" sz="2000" kern="1200">
                <a:solidFill>
                  <a:schemeClr val="tx1"/>
                </a:solidFill>
                <a:effectLst/>
                <a:latin typeface="+mn-lt"/>
                <a:ea typeface="+mn-ea"/>
                <a:cs typeface="+mn-cs"/>
              </a:rPr>
              <a:t>You can be:</a:t>
            </a:r>
            <a:endParaRPr lang="en-GB" sz="1600" kern="1200">
              <a:solidFill>
                <a:schemeClr val="tx1"/>
              </a:solidFill>
              <a:effectLst/>
              <a:latin typeface="+mn-lt"/>
              <a:ea typeface="+mn-ea"/>
              <a:cs typeface="+mn-cs"/>
            </a:endParaRPr>
          </a:p>
          <a:p>
            <a:pPr lvl="0"/>
            <a:r>
              <a:rPr lang="en-GB" sz="2000" kern="1200">
                <a:solidFill>
                  <a:schemeClr val="tx1"/>
                </a:solidFill>
                <a:effectLst/>
                <a:latin typeface="+mn-lt"/>
                <a:ea typeface="+mn-ea"/>
                <a:cs typeface="+mn-cs"/>
              </a:rPr>
              <a:t>A barrister (questioning witnesses, arguing, convincing)</a:t>
            </a:r>
            <a:endParaRPr lang="en-GB" sz="1600" kern="1200">
              <a:solidFill>
                <a:schemeClr val="tx1"/>
              </a:solidFill>
              <a:effectLst/>
              <a:latin typeface="+mn-lt"/>
              <a:ea typeface="+mn-ea"/>
              <a:cs typeface="+mn-cs"/>
            </a:endParaRPr>
          </a:p>
          <a:p>
            <a:pPr lvl="1"/>
            <a:r>
              <a:rPr lang="en-GB" sz="1800" kern="1200" cap="none" baseline="0">
                <a:solidFill>
                  <a:schemeClr val="tx1"/>
                </a:solidFill>
                <a:effectLst/>
                <a:latin typeface="+mn-lt"/>
                <a:ea typeface="+mn-ea"/>
                <a:cs typeface="+mn-cs"/>
              </a:rPr>
              <a:t>You need to </a:t>
            </a:r>
            <a:r>
              <a:rPr lang="en-GB" sz="1700" kern="1200" cap="none" baseline="0">
                <a:solidFill>
                  <a:schemeClr val="tx1"/>
                </a:solidFill>
                <a:effectLst/>
                <a:latin typeface="+mn-lt"/>
                <a:ea typeface="+mn-ea"/>
                <a:cs typeface="+mn-cs"/>
              </a:rPr>
              <a:t>think</a:t>
            </a:r>
            <a:r>
              <a:rPr lang="en-GB" sz="1800" kern="1200" cap="none" baseline="0">
                <a:solidFill>
                  <a:schemeClr val="tx1"/>
                </a:solidFill>
                <a:effectLst/>
                <a:latin typeface="+mn-lt"/>
                <a:ea typeface="+mn-ea"/>
                <a:cs typeface="+mn-cs"/>
              </a:rPr>
              <a:t> on your feet and respond to what witnesses say</a:t>
            </a:r>
            <a:endParaRPr lang="en-GB" sz="1400" kern="1200" cap="none" baseline="0">
              <a:solidFill>
                <a:schemeClr val="tx1"/>
              </a:solidFill>
              <a:effectLst/>
              <a:latin typeface="+mn-lt"/>
              <a:ea typeface="+mn-ea"/>
              <a:cs typeface="+mn-cs"/>
            </a:endParaRPr>
          </a:p>
          <a:p>
            <a:pPr lvl="1"/>
            <a:r>
              <a:rPr lang="en-GB" sz="1800" kern="1200" cap="none" baseline="0">
                <a:solidFill>
                  <a:schemeClr val="tx1"/>
                </a:solidFill>
                <a:effectLst/>
                <a:latin typeface="+mn-lt"/>
                <a:ea typeface="+mn-ea"/>
                <a:cs typeface="+mn-cs"/>
              </a:rPr>
              <a:t>You will need to undermine the other side’s witnesses</a:t>
            </a:r>
            <a:endParaRPr lang="en-GB" sz="1400" kern="1200" cap="none" baseline="0">
              <a:solidFill>
                <a:schemeClr val="tx1"/>
              </a:solidFill>
              <a:effectLst/>
              <a:latin typeface="+mn-lt"/>
              <a:ea typeface="+mn-ea"/>
              <a:cs typeface="+mn-cs"/>
            </a:endParaRPr>
          </a:p>
          <a:p>
            <a:pPr lvl="0"/>
            <a:r>
              <a:rPr lang="en-GB" sz="2000" kern="1200">
                <a:solidFill>
                  <a:schemeClr val="tx1"/>
                </a:solidFill>
                <a:effectLst/>
                <a:latin typeface="+mn-lt"/>
                <a:ea typeface="+mn-ea"/>
                <a:cs typeface="+mn-cs"/>
              </a:rPr>
              <a:t>A witness (stating and arguing your case)</a:t>
            </a:r>
            <a:endParaRPr lang="en-GB" sz="1600" kern="1200">
              <a:solidFill>
                <a:schemeClr val="tx1"/>
              </a:solidFill>
              <a:effectLst/>
              <a:latin typeface="+mn-lt"/>
              <a:ea typeface="+mn-ea"/>
              <a:cs typeface="+mn-cs"/>
            </a:endParaRPr>
          </a:p>
          <a:p>
            <a:pPr lvl="1"/>
            <a:r>
              <a:rPr lang="en-GB" sz="1800" kern="1200" cap="none" baseline="0">
                <a:solidFill>
                  <a:schemeClr val="tx1"/>
                </a:solidFill>
                <a:effectLst/>
                <a:latin typeface="+mn-lt"/>
                <a:ea typeface="+mn-ea"/>
                <a:cs typeface="+mn-cs"/>
              </a:rPr>
              <a:t>It helps to be argumentative!</a:t>
            </a:r>
            <a:endParaRPr lang="en-GB" sz="1400" kern="1200" cap="none" baseline="0">
              <a:solidFill>
                <a:schemeClr val="tx1"/>
              </a:solidFill>
              <a:effectLst/>
              <a:latin typeface="+mn-lt"/>
              <a:ea typeface="+mn-ea"/>
              <a:cs typeface="+mn-cs"/>
            </a:endParaRPr>
          </a:p>
          <a:p>
            <a:pPr lvl="1"/>
            <a:r>
              <a:rPr lang="en-GB" sz="1800" kern="1200" cap="none" baseline="0">
                <a:solidFill>
                  <a:schemeClr val="tx1"/>
                </a:solidFill>
                <a:effectLst/>
                <a:latin typeface="+mn-lt"/>
                <a:ea typeface="+mn-ea"/>
                <a:cs typeface="+mn-cs"/>
              </a:rPr>
              <a:t>You’ll need to act and stick to</a:t>
            </a:r>
            <a:r>
              <a:rPr lang="en-GB" sz="1800" kern="1200" cap="none">
                <a:solidFill>
                  <a:schemeClr val="tx1"/>
                </a:solidFill>
                <a:effectLst/>
                <a:latin typeface="+mn-lt"/>
                <a:ea typeface="+mn-ea"/>
                <a:cs typeface="+mn-cs"/>
              </a:rPr>
              <a:t> your case</a:t>
            </a:r>
            <a:endParaRPr lang="en-GB" sz="1400" kern="1200" cap="none" baseline="0">
              <a:solidFill>
                <a:schemeClr val="tx1"/>
              </a:solidFill>
              <a:effectLst/>
              <a:latin typeface="+mn-lt"/>
              <a:ea typeface="+mn-ea"/>
              <a:cs typeface="+mn-cs"/>
            </a:endParaRPr>
          </a:p>
          <a:p>
            <a:pPr lvl="0"/>
            <a:r>
              <a:rPr lang="en-GB" sz="2000" kern="1200">
                <a:solidFill>
                  <a:schemeClr val="tx1"/>
                </a:solidFill>
                <a:effectLst/>
                <a:latin typeface="+mn-lt"/>
                <a:ea typeface="+mn-ea"/>
                <a:cs typeface="+mn-cs"/>
              </a:rPr>
              <a:t>A clerk (presiding over the court)</a:t>
            </a:r>
            <a:endParaRPr lang="en-GB" sz="1600" kern="1200">
              <a:solidFill>
                <a:schemeClr val="tx1"/>
              </a:solidFill>
              <a:effectLst/>
              <a:latin typeface="+mn-lt"/>
              <a:ea typeface="+mn-ea"/>
              <a:cs typeface="+mn-cs"/>
            </a:endParaRPr>
          </a:p>
          <a:p>
            <a:pPr lvl="1"/>
            <a:r>
              <a:rPr lang="en-GB" sz="1800" kern="1200" cap="none" baseline="0">
                <a:solidFill>
                  <a:schemeClr val="tx1"/>
                </a:solidFill>
                <a:effectLst/>
                <a:latin typeface="+mn-lt"/>
                <a:ea typeface="+mn-ea"/>
                <a:cs typeface="+mn-cs"/>
              </a:rPr>
              <a:t>You can learn this role. It doesn’t involve improvisation.</a:t>
            </a:r>
            <a:endParaRPr lang="en-GB" sz="1400" kern="1200" cap="none" baseline="0">
              <a:solidFill>
                <a:schemeClr val="tx1"/>
              </a:solidFill>
              <a:effectLst/>
              <a:latin typeface="+mn-lt"/>
              <a:ea typeface="+mn-ea"/>
              <a:cs typeface="+mn-cs"/>
            </a:endParaRPr>
          </a:p>
          <a:p>
            <a:pPr lvl="0"/>
            <a:r>
              <a:rPr lang="en-GB" sz="2000" kern="1200">
                <a:solidFill>
                  <a:schemeClr val="tx1"/>
                </a:solidFill>
                <a:effectLst/>
                <a:latin typeface="+mn-lt"/>
                <a:ea typeface="+mn-ea"/>
                <a:cs typeface="+mn-cs"/>
              </a:rPr>
              <a:t>An usher (showing witnesses where to go and swearing in)</a:t>
            </a:r>
            <a:endParaRPr lang="en-GB" sz="1600" kern="1200">
              <a:solidFill>
                <a:schemeClr val="tx1"/>
              </a:solidFill>
              <a:effectLst/>
              <a:latin typeface="+mn-lt"/>
              <a:ea typeface="+mn-ea"/>
              <a:cs typeface="+mn-cs"/>
            </a:endParaRPr>
          </a:p>
          <a:p>
            <a:pPr lvl="1"/>
            <a:r>
              <a:rPr lang="en-GB" sz="1800" kern="1200" cap="none" baseline="0">
                <a:solidFill>
                  <a:schemeClr val="tx1"/>
                </a:solidFill>
                <a:effectLst/>
                <a:latin typeface="+mn-lt"/>
                <a:ea typeface="+mn-ea"/>
                <a:cs typeface="+mn-cs"/>
              </a:rPr>
              <a:t>You can learn this role. It doesn’t involve improvisation.</a:t>
            </a:r>
          </a:p>
          <a:p>
            <a:r>
              <a:rPr lang="en-GB" sz="2100"/>
              <a:t>A juror (listening to the evidence and returning a verdict)</a:t>
            </a:r>
          </a:p>
        </p:txBody>
      </p:sp>
      <p:pic>
        <p:nvPicPr>
          <p:cNvPr id="5" name="Picture 4" descr="A person in a judge's wig&#10;&#10;Description automatically generated">
            <a:extLst>
              <a:ext uri="{FF2B5EF4-FFF2-40B4-BE49-F238E27FC236}">
                <a16:creationId xmlns:a16="http://schemas.microsoft.com/office/drawing/2014/main" id="{269455F4-0F54-C4B0-20DE-26BAB75CB77E}"/>
              </a:ext>
            </a:extLst>
          </p:cNvPr>
          <p:cNvPicPr>
            <a:picLocks noChangeAspect="1"/>
          </p:cNvPicPr>
          <p:nvPr/>
        </p:nvPicPr>
        <p:blipFill rotWithShape="1">
          <a:blip r:embed="rId3"/>
          <a:srcRect l="20029" r="36210"/>
          <a:stretch/>
        </p:blipFill>
        <p:spPr>
          <a:xfrm>
            <a:off x="0" y="0"/>
            <a:ext cx="2250831" cy="6858000"/>
          </a:xfrm>
          <a:prstGeom prst="rect">
            <a:avLst/>
          </a:prstGeom>
        </p:spPr>
      </p:pic>
      <p:pic>
        <p:nvPicPr>
          <p:cNvPr id="6" name="Picture 5">
            <a:extLst>
              <a:ext uri="{FF2B5EF4-FFF2-40B4-BE49-F238E27FC236}">
                <a16:creationId xmlns:a16="http://schemas.microsoft.com/office/drawing/2014/main" id="{4E2AAB0E-27D3-B5D5-B60A-5031BDA9C859}"/>
              </a:ext>
            </a:extLst>
          </p:cNvPr>
          <p:cNvPicPr>
            <a:picLocks noChangeAspect="1"/>
          </p:cNvPicPr>
          <p:nvPr/>
        </p:nvPicPr>
        <p:blipFill rotWithShape="1">
          <a:blip r:embed="rId4"/>
          <a:srcRect l="35199" r="40975"/>
          <a:stretch/>
        </p:blipFill>
        <p:spPr>
          <a:xfrm>
            <a:off x="9577762" y="0"/>
            <a:ext cx="2614238" cy="6858000"/>
          </a:xfrm>
          <a:prstGeom prst="rect">
            <a:avLst/>
          </a:prstGeom>
        </p:spPr>
      </p:pic>
    </p:spTree>
    <p:extLst>
      <p:ext uri="{BB962C8B-B14F-4D97-AF65-F5344CB8AC3E}">
        <p14:creationId xmlns:p14="http://schemas.microsoft.com/office/powerpoint/2010/main" val="2375918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C98D-3F38-0A20-A77F-D87C4125985B}"/>
              </a:ext>
            </a:extLst>
          </p:cNvPr>
          <p:cNvSpPr>
            <a:spLocks noGrp="1"/>
          </p:cNvSpPr>
          <p:nvPr>
            <p:ph type="title"/>
          </p:nvPr>
        </p:nvSpPr>
        <p:spPr>
          <a:xfrm>
            <a:off x="756139" y="804519"/>
            <a:ext cx="10298716" cy="1049235"/>
          </a:xfrm>
        </p:spPr>
        <p:txBody>
          <a:bodyPr/>
          <a:lstStyle/>
          <a:p>
            <a:r>
              <a:rPr lang="en-US"/>
              <a:t>What are the cases about?</a:t>
            </a:r>
          </a:p>
        </p:txBody>
      </p:sp>
      <p:sp>
        <p:nvSpPr>
          <p:cNvPr id="3" name="Content Placeholder 2">
            <a:extLst>
              <a:ext uri="{FF2B5EF4-FFF2-40B4-BE49-F238E27FC236}">
                <a16:creationId xmlns:a16="http://schemas.microsoft.com/office/drawing/2014/main" id="{56669743-2919-0A10-FCB3-8962DCE5EDEF}"/>
              </a:ext>
            </a:extLst>
          </p:cNvPr>
          <p:cNvSpPr>
            <a:spLocks noGrp="1"/>
          </p:cNvSpPr>
          <p:nvPr>
            <p:ph idx="1"/>
          </p:nvPr>
        </p:nvSpPr>
        <p:spPr>
          <a:xfrm>
            <a:off x="756139" y="2015732"/>
            <a:ext cx="10298716" cy="3450613"/>
          </a:xfrm>
        </p:spPr>
        <p:txBody>
          <a:bodyPr>
            <a:normAutofit/>
          </a:bodyPr>
          <a:lstStyle/>
          <a:p>
            <a:r>
              <a:rPr lang="en-US" sz="2800"/>
              <a:t>One is about computer hacking</a:t>
            </a:r>
          </a:p>
          <a:p>
            <a:r>
              <a:rPr lang="en-US" sz="2800"/>
              <a:t>The other is about aggression at a protest</a:t>
            </a:r>
          </a:p>
        </p:txBody>
      </p:sp>
      <p:pic>
        <p:nvPicPr>
          <p:cNvPr id="4098" name="Picture 2" descr="Top Ethical Hacking Tools in 2023">
            <a:extLst>
              <a:ext uri="{FF2B5EF4-FFF2-40B4-BE49-F238E27FC236}">
                <a16:creationId xmlns:a16="http://schemas.microsoft.com/office/drawing/2014/main" id="{E0CE4149-ED3F-6DA2-7BDA-3F0AEA0C9C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99254"/>
            <a:ext cx="5791610" cy="325874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he U.K. Has Declared a Climate Emergency—but a New Report Advocates More  Aggressive Action - Pacific Standard">
            <a:extLst>
              <a:ext uri="{FF2B5EF4-FFF2-40B4-BE49-F238E27FC236}">
                <a16:creationId xmlns:a16="http://schemas.microsoft.com/office/drawing/2014/main" id="{826030D4-E4F3-C21F-07FC-52405FBC5C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5538" y="0"/>
            <a:ext cx="4806462" cy="4806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2153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a photo in a large building&#10;&#10;Description automatically generated">
            <a:extLst>
              <a:ext uri="{FF2B5EF4-FFF2-40B4-BE49-F238E27FC236}">
                <a16:creationId xmlns:a16="http://schemas.microsoft.com/office/drawing/2014/main" id="{DF2449FB-CB79-6772-BA97-D1A1A6BB4BA0}"/>
              </a:ext>
            </a:extLst>
          </p:cNvPr>
          <p:cNvPicPr>
            <a:picLocks noChangeAspect="1"/>
          </p:cNvPicPr>
          <p:nvPr/>
        </p:nvPicPr>
        <p:blipFill>
          <a:blip r:embed="rId3"/>
          <a:stretch>
            <a:fillRect/>
          </a:stretch>
        </p:blipFill>
        <p:spPr>
          <a:xfrm>
            <a:off x="0" y="-1843454"/>
            <a:ext cx="12192000" cy="12192000"/>
          </a:xfrm>
          <a:prstGeom prst="rect">
            <a:avLst/>
          </a:prstGeom>
        </p:spPr>
      </p:pic>
      <p:sp>
        <p:nvSpPr>
          <p:cNvPr id="2" name="Title 1">
            <a:extLst>
              <a:ext uri="{FF2B5EF4-FFF2-40B4-BE49-F238E27FC236}">
                <a16:creationId xmlns:a16="http://schemas.microsoft.com/office/drawing/2014/main" id="{74837450-3FB5-A8C7-AC32-4DB7F7629D99}"/>
              </a:ext>
            </a:extLst>
          </p:cNvPr>
          <p:cNvSpPr>
            <a:spLocks noGrp="1"/>
          </p:cNvSpPr>
          <p:nvPr>
            <p:ph type="title"/>
          </p:nvPr>
        </p:nvSpPr>
        <p:spPr>
          <a:xfrm>
            <a:off x="695440" y="360005"/>
            <a:ext cx="10359414" cy="1049235"/>
          </a:xfrm>
        </p:spPr>
        <p:txBody>
          <a:bodyPr>
            <a:normAutofit/>
          </a:bodyPr>
          <a:lstStyle/>
          <a:p>
            <a:r>
              <a:rPr lang="en-US" sz="4800">
                <a:solidFill>
                  <a:srgbClr val="FFFF00"/>
                </a:solidFill>
              </a:rPr>
              <a:t>Is it a big commitment?</a:t>
            </a:r>
          </a:p>
        </p:txBody>
      </p:sp>
      <p:sp>
        <p:nvSpPr>
          <p:cNvPr id="3" name="Content Placeholder 2">
            <a:extLst>
              <a:ext uri="{FF2B5EF4-FFF2-40B4-BE49-F238E27FC236}">
                <a16:creationId xmlns:a16="http://schemas.microsoft.com/office/drawing/2014/main" id="{1B457667-D19D-B8DE-4337-A44695CD11FE}"/>
              </a:ext>
            </a:extLst>
          </p:cNvPr>
          <p:cNvSpPr>
            <a:spLocks noGrp="1"/>
          </p:cNvSpPr>
          <p:nvPr>
            <p:ph idx="1"/>
          </p:nvPr>
        </p:nvSpPr>
        <p:spPr>
          <a:xfrm>
            <a:off x="695440" y="1998148"/>
            <a:ext cx="6496667" cy="1614552"/>
          </a:xfrm>
          <a:solidFill>
            <a:schemeClr val="bg2"/>
          </a:solidFill>
        </p:spPr>
        <p:txBody>
          <a:bodyPr>
            <a:normAutofit/>
          </a:bodyPr>
          <a:lstStyle/>
          <a:p>
            <a:r>
              <a:rPr lang="en-GB" sz="2800"/>
              <a:t>There will be no more than one rehearsal a week, apart from the week before the competition. </a:t>
            </a:r>
          </a:p>
        </p:txBody>
      </p:sp>
    </p:spTree>
    <p:extLst>
      <p:ext uri="{BB962C8B-B14F-4D97-AF65-F5344CB8AC3E}">
        <p14:creationId xmlns:p14="http://schemas.microsoft.com/office/powerpoint/2010/main" val="28859337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B64C2-3D77-B68A-FF55-D31D157FBE5F}"/>
              </a:ext>
            </a:extLst>
          </p:cNvPr>
          <p:cNvSpPr>
            <a:spLocks noGrp="1"/>
          </p:cNvSpPr>
          <p:nvPr>
            <p:ph type="title"/>
          </p:nvPr>
        </p:nvSpPr>
        <p:spPr/>
        <p:txBody>
          <a:bodyPr/>
          <a:lstStyle/>
          <a:p>
            <a:r>
              <a:rPr lang="en-US"/>
              <a:t>Do I need any prior experience?</a:t>
            </a:r>
          </a:p>
        </p:txBody>
      </p:sp>
      <p:sp>
        <p:nvSpPr>
          <p:cNvPr id="3" name="Content Placeholder 2">
            <a:extLst>
              <a:ext uri="{FF2B5EF4-FFF2-40B4-BE49-F238E27FC236}">
                <a16:creationId xmlns:a16="http://schemas.microsoft.com/office/drawing/2014/main" id="{1224A5F8-3425-81EB-3EF9-BC9A9EC1B35A}"/>
              </a:ext>
            </a:extLst>
          </p:cNvPr>
          <p:cNvSpPr>
            <a:spLocks noGrp="1"/>
          </p:cNvSpPr>
          <p:nvPr>
            <p:ph idx="1"/>
          </p:nvPr>
        </p:nvSpPr>
        <p:spPr>
          <a:xfrm>
            <a:off x="474785" y="2332255"/>
            <a:ext cx="4097215" cy="3450613"/>
          </a:xfrm>
        </p:spPr>
        <p:txBody>
          <a:bodyPr/>
          <a:lstStyle/>
          <a:p>
            <a:pPr lvl="0"/>
            <a:r>
              <a:rPr lang="en-US"/>
              <a:t>No,</a:t>
            </a:r>
            <a:r>
              <a:rPr lang="en-US" baseline="0"/>
              <a:t> however…</a:t>
            </a:r>
          </a:p>
          <a:p>
            <a:pPr lvl="0"/>
            <a:r>
              <a:rPr lang="en-US" baseline="0"/>
              <a:t>It helps if you like ARGUING</a:t>
            </a:r>
          </a:p>
          <a:p>
            <a:pPr lvl="0"/>
            <a:r>
              <a:rPr lang="en-US" baseline="0"/>
              <a:t>It helps if you like ACTING</a:t>
            </a:r>
          </a:p>
          <a:p>
            <a:pPr lvl="0"/>
            <a:r>
              <a:rPr lang="en-US" baseline="0"/>
              <a:t>It helps if you like PULLING EVIDENCE TO PIECES AND PUTTING IT BACK TOGETHER AGAIN!</a:t>
            </a:r>
          </a:p>
        </p:txBody>
      </p:sp>
      <p:pic>
        <p:nvPicPr>
          <p:cNvPr id="5" name="Picture 4" descr="A group of women in a room with chairs and a large group of people&#10;&#10;Description automatically generated">
            <a:extLst>
              <a:ext uri="{FF2B5EF4-FFF2-40B4-BE49-F238E27FC236}">
                <a16:creationId xmlns:a16="http://schemas.microsoft.com/office/drawing/2014/main" id="{45F225BA-2247-6D4B-DF8E-9913673A364F}"/>
              </a:ext>
            </a:extLst>
          </p:cNvPr>
          <p:cNvPicPr>
            <a:picLocks noChangeAspect="1"/>
          </p:cNvPicPr>
          <p:nvPr/>
        </p:nvPicPr>
        <p:blipFill rotWithShape="1">
          <a:blip r:embed="rId3"/>
          <a:srcRect t="23873" r="5355" b="4072"/>
          <a:stretch/>
        </p:blipFill>
        <p:spPr>
          <a:xfrm>
            <a:off x="4835769" y="2657746"/>
            <a:ext cx="7356231" cy="4200254"/>
          </a:xfrm>
          <a:prstGeom prst="rect">
            <a:avLst/>
          </a:prstGeom>
        </p:spPr>
      </p:pic>
    </p:spTree>
    <p:extLst>
      <p:ext uri="{BB962C8B-B14F-4D97-AF65-F5344CB8AC3E}">
        <p14:creationId xmlns:p14="http://schemas.microsoft.com/office/powerpoint/2010/main" val="27862002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59C0B-34BA-9980-F9CC-7AB1C279FE04}"/>
              </a:ext>
            </a:extLst>
          </p:cNvPr>
          <p:cNvSpPr>
            <a:spLocks noGrp="1"/>
          </p:cNvSpPr>
          <p:nvPr>
            <p:ph type="title"/>
          </p:nvPr>
        </p:nvSpPr>
        <p:spPr/>
        <p:txBody>
          <a:bodyPr/>
          <a:lstStyle/>
          <a:p>
            <a:pPr lvl="0"/>
            <a:r>
              <a:rPr lang="en-US"/>
              <a:t>Do I have to pay anything?</a:t>
            </a:r>
          </a:p>
        </p:txBody>
      </p:sp>
      <p:sp>
        <p:nvSpPr>
          <p:cNvPr id="3" name="Content Placeholder 2">
            <a:extLst>
              <a:ext uri="{FF2B5EF4-FFF2-40B4-BE49-F238E27FC236}">
                <a16:creationId xmlns:a16="http://schemas.microsoft.com/office/drawing/2014/main" id="{32EA8917-FF99-4CF5-C04B-BF85E14D63EF}"/>
              </a:ext>
            </a:extLst>
          </p:cNvPr>
          <p:cNvSpPr>
            <a:spLocks noGrp="1"/>
          </p:cNvSpPr>
          <p:nvPr>
            <p:ph idx="1"/>
          </p:nvPr>
        </p:nvSpPr>
        <p:spPr/>
        <p:txBody>
          <a:bodyPr>
            <a:normAutofit/>
          </a:bodyPr>
          <a:lstStyle/>
          <a:p>
            <a:pPr lvl="0"/>
            <a:r>
              <a:rPr lang="en-US" sz="2800"/>
              <a:t>No.</a:t>
            </a:r>
            <a:r>
              <a:rPr lang="en-US" sz="2800" baseline="0"/>
              <a:t> Just transport costs on the day. </a:t>
            </a:r>
          </a:p>
        </p:txBody>
      </p:sp>
      <p:pic>
        <p:nvPicPr>
          <p:cNvPr id="4" name="Picture 3">
            <a:extLst>
              <a:ext uri="{FF2B5EF4-FFF2-40B4-BE49-F238E27FC236}">
                <a16:creationId xmlns:a16="http://schemas.microsoft.com/office/drawing/2014/main" id="{92DFF4E7-44A4-CAD7-E0B3-150781EED126}"/>
              </a:ext>
            </a:extLst>
          </p:cNvPr>
          <p:cNvPicPr>
            <a:picLocks noChangeAspect="1"/>
          </p:cNvPicPr>
          <p:nvPr/>
        </p:nvPicPr>
        <p:blipFill>
          <a:blip r:embed="rId3"/>
          <a:stretch>
            <a:fillRect/>
          </a:stretch>
        </p:blipFill>
        <p:spPr>
          <a:xfrm>
            <a:off x="2568330" y="3101108"/>
            <a:ext cx="6681177" cy="3756892"/>
          </a:xfrm>
          <a:prstGeom prst="rect">
            <a:avLst/>
          </a:prstGeom>
        </p:spPr>
      </p:pic>
    </p:spTree>
    <p:extLst>
      <p:ext uri="{BB962C8B-B14F-4D97-AF65-F5344CB8AC3E}">
        <p14:creationId xmlns:p14="http://schemas.microsoft.com/office/powerpoint/2010/main" val="20401561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7A6C7-338E-851A-04F6-A9668D75ECC5}"/>
              </a:ext>
            </a:extLst>
          </p:cNvPr>
          <p:cNvSpPr>
            <a:spLocks noGrp="1"/>
          </p:cNvSpPr>
          <p:nvPr>
            <p:ph type="title"/>
          </p:nvPr>
        </p:nvSpPr>
        <p:spPr/>
        <p:txBody>
          <a:bodyPr/>
          <a:lstStyle/>
          <a:p>
            <a:pPr lvl="0"/>
            <a:r>
              <a:rPr lang="en-US"/>
              <a:t>Interested?</a:t>
            </a:r>
          </a:p>
        </p:txBody>
      </p:sp>
      <p:sp>
        <p:nvSpPr>
          <p:cNvPr id="3" name="Content Placeholder 2">
            <a:extLst>
              <a:ext uri="{FF2B5EF4-FFF2-40B4-BE49-F238E27FC236}">
                <a16:creationId xmlns:a16="http://schemas.microsoft.com/office/drawing/2014/main" id="{50F6D0E2-99B6-272B-FB78-8E3DFEAB0BE3}"/>
              </a:ext>
            </a:extLst>
          </p:cNvPr>
          <p:cNvSpPr>
            <a:spLocks noGrp="1"/>
          </p:cNvSpPr>
          <p:nvPr>
            <p:ph idx="1"/>
          </p:nvPr>
        </p:nvSpPr>
        <p:spPr>
          <a:xfrm>
            <a:off x="1451580" y="2015732"/>
            <a:ext cx="4861297" cy="4037749"/>
          </a:xfrm>
        </p:spPr>
        <p:txBody>
          <a:bodyPr/>
          <a:lstStyle/>
          <a:p>
            <a:pPr lvl="0"/>
            <a:r>
              <a:rPr lang="en-US" sz="2800"/>
              <a:t>Speak</a:t>
            </a:r>
            <a:r>
              <a:rPr lang="en-US" sz="2800" baseline="0"/>
              <a:t> to </a:t>
            </a:r>
            <a:r>
              <a:rPr lang="en-US" sz="2800" baseline="0" err="1"/>
              <a:t>Mrs</a:t>
            </a:r>
            <a:r>
              <a:rPr lang="en-US" sz="2800" baseline="0"/>
              <a:t> </a:t>
            </a:r>
            <a:r>
              <a:rPr lang="en-US" sz="2800" baseline="0" err="1"/>
              <a:t>Roussak</a:t>
            </a:r>
            <a:endParaRPr lang="en-US" sz="2800" baseline="0"/>
          </a:p>
          <a:p>
            <a:pPr lvl="0"/>
            <a:r>
              <a:rPr lang="en-US" sz="2800" baseline="0"/>
              <a:t>She lives in the Social Studies office between rooms 30 and 31.</a:t>
            </a:r>
            <a:br>
              <a:rPr lang="en-US"/>
            </a:br>
            <a:endParaRPr lang="en-US"/>
          </a:p>
        </p:txBody>
      </p:sp>
      <p:pic>
        <p:nvPicPr>
          <p:cNvPr id="7" name="Picture 6">
            <a:extLst>
              <a:ext uri="{FF2B5EF4-FFF2-40B4-BE49-F238E27FC236}">
                <a16:creationId xmlns:a16="http://schemas.microsoft.com/office/drawing/2014/main" id="{DEF4AA72-6115-0161-9D37-57D467C7C333}"/>
              </a:ext>
            </a:extLst>
          </p:cNvPr>
          <p:cNvPicPr>
            <a:picLocks noChangeAspect="1"/>
          </p:cNvPicPr>
          <p:nvPr/>
        </p:nvPicPr>
        <p:blipFill rotWithShape="1">
          <a:blip r:embed="rId3"/>
          <a:srcRect l="14329" t="3318" r="14178" b="18854"/>
          <a:stretch/>
        </p:blipFill>
        <p:spPr>
          <a:xfrm>
            <a:off x="6635261" y="1853754"/>
            <a:ext cx="5556739" cy="4536831"/>
          </a:xfrm>
          <a:prstGeom prst="rect">
            <a:avLst/>
          </a:prstGeom>
        </p:spPr>
      </p:pic>
    </p:spTree>
    <p:extLst>
      <p:ext uri="{BB962C8B-B14F-4D97-AF65-F5344CB8AC3E}">
        <p14:creationId xmlns:p14="http://schemas.microsoft.com/office/powerpoint/2010/main" val="13655177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FCF61-F536-9CE9-1D67-B920E206F5C5}"/>
              </a:ext>
            </a:extLst>
          </p:cNvPr>
          <p:cNvSpPr>
            <a:spLocks noGrp="1"/>
          </p:cNvSpPr>
          <p:nvPr>
            <p:ph type="title"/>
          </p:nvPr>
        </p:nvSpPr>
        <p:spPr/>
        <p:txBody>
          <a:bodyPr/>
          <a:lstStyle/>
          <a:p>
            <a:r>
              <a:rPr lang="en-US" b="1" dirty="0">
                <a:solidFill>
                  <a:srgbClr val="0070C0"/>
                </a:solidFill>
              </a:rPr>
              <a:t>Young Enterprise – Year 12</a:t>
            </a:r>
            <a:endParaRPr lang="en-GB" b="1" dirty="0">
              <a:solidFill>
                <a:srgbClr val="000000"/>
              </a:solidFill>
              <a:cs typeface="Calibri Light" panose="020F0302020204030204"/>
            </a:endParaRPr>
          </a:p>
        </p:txBody>
      </p:sp>
      <p:sp>
        <p:nvSpPr>
          <p:cNvPr id="3" name="Content Placeholder 2">
            <a:extLst>
              <a:ext uri="{FF2B5EF4-FFF2-40B4-BE49-F238E27FC236}">
                <a16:creationId xmlns:a16="http://schemas.microsoft.com/office/drawing/2014/main" id="{F9D81812-BD99-67C1-39D2-887AABCD8BF7}"/>
              </a:ext>
            </a:extLst>
          </p:cNvPr>
          <p:cNvSpPr>
            <a:spLocks noGrp="1"/>
          </p:cNvSpPr>
          <p:nvPr>
            <p:ph idx="1"/>
          </p:nvPr>
        </p:nvSpPr>
        <p:spPr/>
        <p:txBody>
          <a:bodyPr>
            <a:normAutofit fontScale="92500" lnSpcReduction="10000"/>
          </a:bodyPr>
          <a:lstStyle/>
          <a:p>
            <a:r>
              <a:rPr lang="en-US" dirty="0"/>
              <a:t>A National competition run by Young Enterprise</a:t>
            </a:r>
          </a:p>
          <a:p>
            <a:r>
              <a:rPr lang="en-US" dirty="0"/>
              <a:t>Work in </a:t>
            </a:r>
            <a:r>
              <a:rPr lang="en-US"/>
              <a:t>a group </a:t>
            </a:r>
            <a:endParaRPr lang="en-US" dirty="0"/>
          </a:p>
          <a:p>
            <a:r>
              <a:rPr lang="en-US" dirty="0"/>
              <a:t>Set up and run a company over the year with the support of a local business advisor</a:t>
            </a:r>
          </a:p>
          <a:p>
            <a:r>
              <a:rPr lang="en-US" dirty="0"/>
              <a:t>Meet with your advisor once a week</a:t>
            </a:r>
          </a:p>
          <a:p>
            <a:r>
              <a:rPr lang="en-US" dirty="0"/>
              <a:t>Compete against other schools</a:t>
            </a:r>
          </a:p>
          <a:p>
            <a:r>
              <a:rPr lang="en-US" dirty="0"/>
              <a:t>Learn how to run a business, deal with suppliers, advertising, give presentations, produce accounts,</a:t>
            </a:r>
          </a:p>
          <a:p>
            <a:r>
              <a:rPr lang="en-US" dirty="0"/>
              <a:t>Problem solving, team work, decision making</a:t>
            </a:r>
          </a:p>
          <a:p>
            <a:r>
              <a:rPr lang="en-US" dirty="0"/>
              <a:t>Link teachers Mrs Buckley and Mrs McHarg</a:t>
            </a:r>
          </a:p>
          <a:p>
            <a:endParaRPr lang="en-US" dirty="0"/>
          </a:p>
          <a:p>
            <a:endParaRPr lang="en-GB" dirty="0"/>
          </a:p>
        </p:txBody>
      </p:sp>
    </p:spTree>
    <p:extLst>
      <p:ext uri="{BB962C8B-B14F-4D97-AF65-F5344CB8AC3E}">
        <p14:creationId xmlns:p14="http://schemas.microsoft.com/office/powerpoint/2010/main" val="26622613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ADB62-B49C-3F0A-366B-23CD87916AE3}"/>
              </a:ext>
            </a:extLst>
          </p:cNvPr>
          <p:cNvSpPr>
            <a:spLocks noGrp="1"/>
          </p:cNvSpPr>
          <p:nvPr>
            <p:ph type="title"/>
          </p:nvPr>
        </p:nvSpPr>
        <p:spPr/>
        <p:txBody>
          <a:bodyPr/>
          <a:lstStyle/>
          <a:p>
            <a:r>
              <a:rPr lang="en-US" b="1" dirty="0">
                <a:solidFill>
                  <a:srgbClr val="0070C0"/>
                </a:solidFill>
                <a:cs typeface="Calibri Light"/>
              </a:rPr>
              <a:t>Sport</a:t>
            </a:r>
          </a:p>
        </p:txBody>
      </p:sp>
      <p:sp>
        <p:nvSpPr>
          <p:cNvPr id="3" name="Content Placeholder 2">
            <a:extLst>
              <a:ext uri="{FF2B5EF4-FFF2-40B4-BE49-F238E27FC236}">
                <a16:creationId xmlns:a16="http://schemas.microsoft.com/office/drawing/2014/main" id="{84AE1030-5D4D-A29D-B7A9-0959585BC8BC}"/>
              </a:ext>
            </a:extLst>
          </p:cNvPr>
          <p:cNvSpPr>
            <a:spLocks noGrp="1"/>
          </p:cNvSpPr>
          <p:nvPr>
            <p:ph idx="1"/>
          </p:nvPr>
        </p:nvSpPr>
        <p:spPr/>
        <p:txBody>
          <a:bodyPr vert="horz" lIns="91440" tIns="45720" rIns="91440" bIns="45720" rtlCol="0" anchor="t">
            <a:normAutofit/>
          </a:bodyPr>
          <a:lstStyle/>
          <a:p>
            <a:r>
              <a:rPr lang="en-US">
                <a:cs typeface="Calibri"/>
              </a:rPr>
              <a:t>Competitive: Hockey, Netball, Rugby, Football</a:t>
            </a:r>
          </a:p>
          <a:p>
            <a:pPr>
              <a:buFont typeface="Calibri"/>
              <a:buChar char="-"/>
            </a:pPr>
            <a:r>
              <a:rPr lang="en-US">
                <a:cs typeface="Calibri"/>
              </a:rPr>
              <a:t>Training and Fixtures</a:t>
            </a:r>
          </a:p>
          <a:p>
            <a:r>
              <a:rPr lang="en-US">
                <a:cs typeface="Calibri"/>
              </a:rPr>
              <a:t>Social: Badminton, Basketball, Table Tennis, Trampolining, Chess</a:t>
            </a:r>
          </a:p>
        </p:txBody>
      </p:sp>
    </p:spTree>
    <p:extLst>
      <p:ext uri="{BB962C8B-B14F-4D97-AF65-F5344CB8AC3E}">
        <p14:creationId xmlns:p14="http://schemas.microsoft.com/office/powerpoint/2010/main" val="21617054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person smiling&#10;&#10;Description automatically generated">
            <a:extLst>
              <a:ext uri="{FF2B5EF4-FFF2-40B4-BE49-F238E27FC236}">
                <a16:creationId xmlns:a16="http://schemas.microsoft.com/office/drawing/2014/main" id="{04D2B60A-D4AD-D790-793C-BB977C0E6A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9162" y="1146437"/>
            <a:ext cx="2237118" cy="2467154"/>
          </a:xfrm>
          <a:prstGeom prst="rect">
            <a:avLst/>
          </a:prstGeom>
        </p:spPr>
      </p:pic>
      <p:sp>
        <p:nvSpPr>
          <p:cNvPr id="21" name="Rectangle 20">
            <a:extLst>
              <a:ext uri="{FF2B5EF4-FFF2-40B4-BE49-F238E27FC236}">
                <a16:creationId xmlns:a16="http://schemas.microsoft.com/office/drawing/2014/main" id="{D6E6765B-EBC5-AC81-AB56-DB94B00E1DC0}"/>
              </a:ext>
            </a:extLst>
          </p:cNvPr>
          <p:cNvSpPr/>
          <p:nvPr/>
        </p:nvSpPr>
        <p:spPr>
          <a:xfrm>
            <a:off x="444479" y="4022477"/>
            <a:ext cx="6542604" cy="26308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 name="Title 1">
            <a:extLst>
              <a:ext uri="{FF2B5EF4-FFF2-40B4-BE49-F238E27FC236}">
                <a16:creationId xmlns:a16="http://schemas.microsoft.com/office/drawing/2014/main" id="{6E061DEE-2D77-EC58-86DB-C841FFF014B8}"/>
              </a:ext>
            </a:extLst>
          </p:cNvPr>
          <p:cNvSpPr>
            <a:spLocks noGrp="1"/>
          </p:cNvSpPr>
          <p:nvPr>
            <p:ph type="ctrTitle"/>
          </p:nvPr>
        </p:nvSpPr>
        <p:spPr>
          <a:xfrm>
            <a:off x="1524000" y="187377"/>
            <a:ext cx="9144000" cy="886051"/>
          </a:xfrm>
        </p:spPr>
        <p:txBody>
          <a:bodyPr>
            <a:normAutofit fontScale="90000"/>
          </a:bodyPr>
          <a:lstStyle/>
          <a:p>
            <a:r>
              <a:rPr lang="en-US" b="1"/>
              <a:t>Performing Arts Enrichment</a:t>
            </a:r>
            <a:endParaRPr lang="en-GB" b="1"/>
          </a:p>
        </p:txBody>
      </p:sp>
      <p:pic>
        <p:nvPicPr>
          <p:cNvPr id="5" name="Picture 4" descr="A person with long red hair&#10;&#10;Description automatically generated">
            <a:extLst>
              <a:ext uri="{FF2B5EF4-FFF2-40B4-BE49-F238E27FC236}">
                <a16:creationId xmlns:a16="http://schemas.microsoft.com/office/drawing/2014/main" id="{C1847A7F-99F3-BC9B-FEE4-58CE934FB1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695" y="1144421"/>
            <a:ext cx="2237117" cy="2438400"/>
          </a:xfrm>
          <a:prstGeom prst="rect">
            <a:avLst/>
          </a:prstGeom>
        </p:spPr>
      </p:pic>
      <p:pic>
        <p:nvPicPr>
          <p:cNvPr id="7" name="Picture 6" descr="A person in a suit and tie&#10;&#10;Description automatically generated">
            <a:extLst>
              <a:ext uri="{FF2B5EF4-FFF2-40B4-BE49-F238E27FC236}">
                <a16:creationId xmlns:a16="http://schemas.microsoft.com/office/drawing/2014/main" id="{2CFD7D79-BE99-D28A-1726-A48C6A08FE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354" y="1177077"/>
            <a:ext cx="2438400" cy="2438400"/>
          </a:xfrm>
          <a:prstGeom prst="rect">
            <a:avLst/>
          </a:prstGeom>
        </p:spPr>
      </p:pic>
      <p:pic>
        <p:nvPicPr>
          <p:cNvPr id="11" name="Picture 10" descr="A child in a suit and tie&#10;&#10;Description automatically generated">
            <a:extLst>
              <a:ext uri="{FF2B5EF4-FFF2-40B4-BE49-F238E27FC236}">
                <a16:creationId xmlns:a16="http://schemas.microsoft.com/office/drawing/2014/main" id="{49886126-205D-FCC6-13EE-26512EDD8E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0062" y="1160814"/>
            <a:ext cx="2438400" cy="2438400"/>
          </a:xfrm>
          <a:prstGeom prst="rect">
            <a:avLst/>
          </a:prstGeom>
        </p:spPr>
      </p:pic>
      <p:pic>
        <p:nvPicPr>
          <p:cNvPr id="13" name="Picture 12" descr="A person in a suit and tie&#10;&#10;Description automatically generated">
            <a:extLst>
              <a:ext uri="{FF2B5EF4-FFF2-40B4-BE49-F238E27FC236}">
                <a16:creationId xmlns:a16="http://schemas.microsoft.com/office/drawing/2014/main" id="{3F5B0FDC-1206-E50B-347D-3152F9B856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5023" y="1146437"/>
            <a:ext cx="2438400" cy="2438400"/>
          </a:xfrm>
          <a:prstGeom prst="rect">
            <a:avLst/>
          </a:prstGeom>
        </p:spPr>
      </p:pic>
      <p:sp>
        <p:nvSpPr>
          <p:cNvPr id="14" name="TextBox 13">
            <a:extLst>
              <a:ext uri="{FF2B5EF4-FFF2-40B4-BE49-F238E27FC236}">
                <a16:creationId xmlns:a16="http://schemas.microsoft.com/office/drawing/2014/main" id="{FD9542CE-5956-B1FA-807B-34CBC291E2C2}"/>
              </a:ext>
            </a:extLst>
          </p:cNvPr>
          <p:cNvSpPr txBox="1"/>
          <p:nvPr/>
        </p:nvSpPr>
        <p:spPr>
          <a:xfrm>
            <a:off x="51486" y="3213339"/>
            <a:ext cx="1986642" cy="646331"/>
          </a:xfrm>
          <a:prstGeom prst="rect">
            <a:avLst/>
          </a:prstGeom>
          <a:noFill/>
        </p:spPr>
        <p:txBody>
          <a:bodyPr wrap="square" lIns="91440" tIns="45720" rIns="91440" bIns="45720" rtlCol="0" anchor="t">
            <a:spAutoFit/>
          </a:bodyPr>
          <a:lstStyle/>
          <a:p>
            <a:r>
              <a:rPr lang="en-US"/>
              <a:t> </a:t>
            </a:r>
            <a:r>
              <a:rPr lang="en-US">
                <a:solidFill>
                  <a:schemeClr val="accent5"/>
                </a:solidFill>
              </a:rPr>
              <a:t>  </a:t>
            </a:r>
            <a:r>
              <a:rPr lang="en-US" b="1">
                <a:solidFill>
                  <a:schemeClr val="accent5"/>
                </a:solidFill>
              </a:rPr>
              <a:t> Alice Legge</a:t>
            </a:r>
            <a:r>
              <a:rPr lang="en-US">
                <a:solidFill>
                  <a:schemeClr val="accent5"/>
                </a:solidFill>
              </a:rPr>
              <a:t>	</a:t>
            </a:r>
            <a:endParaRPr lang="en-GB">
              <a:solidFill>
                <a:schemeClr val="accent5"/>
              </a:solidFill>
            </a:endParaRPr>
          </a:p>
        </p:txBody>
      </p:sp>
      <p:sp>
        <p:nvSpPr>
          <p:cNvPr id="15" name="TextBox 14">
            <a:extLst>
              <a:ext uri="{FF2B5EF4-FFF2-40B4-BE49-F238E27FC236}">
                <a16:creationId xmlns:a16="http://schemas.microsoft.com/office/drawing/2014/main" id="{97698B6C-8741-B1DE-51A9-FA057FD54AF7}"/>
              </a:ext>
            </a:extLst>
          </p:cNvPr>
          <p:cNvSpPr txBox="1"/>
          <p:nvPr/>
        </p:nvSpPr>
        <p:spPr>
          <a:xfrm>
            <a:off x="2117033" y="3213340"/>
            <a:ext cx="1397789" cy="369332"/>
          </a:xfrm>
          <a:prstGeom prst="rect">
            <a:avLst/>
          </a:prstGeom>
          <a:noFill/>
        </p:spPr>
        <p:txBody>
          <a:bodyPr wrap="square" lIns="91440" tIns="45720" rIns="91440" bIns="45720" rtlCol="0" anchor="t">
            <a:spAutoFit/>
          </a:bodyPr>
          <a:lstStyle/>
          <a:p>
            <a:r>
              <a:rPr lang="en-US" b="1">
                <a:solidFill>
                  <a:schemeClr val="accent5"/>
                </a:solidFill>
              </a:rPr>
              <a:t>Rosa Coan</a:t>
            </a:r>
            <a:endParaRPr lang="en-GB">
              <a:solidFill>
                <a:schemeClr val="accent5"/>
              </a:solidFill>
              <a:cs typeface="Calibri" panose="020F0502020204030204"/>
            </a:endParaRPr>
          </a:p>
        </p:txBody>
      </p:sp>
      <p:sp>
        <p:nvSpPr>
          <p:cNvPr id="16" name="TextBox 15">
            <a:extLst>
              <a:ext uri="{FF2B5EF4-FFF2-40B4-BE49-F238E27FC236}">
                <a16:creationId xmlns:a16="http://schemas.microsoft.com/office/drawing/2014/main" id="{D1511C1B-0CAC-E561-CDC7-C024E1986981}"/>
              </a:ext>
            </a:extLst>
          </p:cNvPr>
          <p:cNvSpPr txBox="1"/>
          <p:nvPr/>
        </p:nvSpPr>
        <p:spPr>
          <a:xfrm>
            <a:off x="3721807" y="3184586"/>
            <a:ext cx="1518550" cy="369332"/>
          </a:xfrm>
          <a:prstGeom prst="rect">
            <a:avLst/>
          </a:prstGeom>
          <a:noFill/>
        </p:spPr>
        <p:txBody>
          <a:bodyPr wrap="square" lIns="91440" tIns="45720" rIns="91440" bIns="45720" rtlCol="0" anchor="t">
            <a:spAutoFit/>
          </a:bodyPr>
          <a:lstStyle/>
          <a:p>
            <a:r>
              <a:rPr lang="en-US" b="1">
                <a:solidFill>
                  <a:schemeClr val="accent5"/>
                </a:solidFill>
              </a:rPr>
              <a:t>Emily Legge</a:t>
            </a:r>
            <a:endParaRPr lang="en-GB" b="1">
              <a:solidFill>
                <a:schemeClr val="accent5"/>
              </a:solidFill>
            </a:endParaRPr>
          </a:p>
        </p:txBody>
      </p:sp>
      <p:sp>
        <p:nvSpPr>
          <p:cNvPr id="17" name="TextBox 16">
            <a:extLst>
              <a:ext uri="{FF2B5EF4-FFF2-40B4-BE49-F238E27FC236}">
                <a16:creationId xmlns:a16="http://schemas.microsoft.com/office/drawing/2014/main" id="{C2509D79-19CC-4091-20E8-67C94FF2AA47}"/>
              </a:ext>
            </a:extLst>
          </p:cNvPr>
          <p:cNvSpPr txBox="1"/>
          <p:nvPr/>
        </p:nvSpPr>
        <p:spPr>
          <a:xfrm>
            <a:off x="5366674" y="3229881"/>
            <a:ext cx="1617382" cy="369332"/>
          </a:xfrm>
          <a:prstGeom prst="rect">
            <a:avLst/>
          </a:prstGeom>
          <a:noFill/>
        </p:spPr>
        <p:txBody>
          <a:bodyPr wrap="square" lIns="91440" tIns="45720" rIns="91440" bIns="45720" rtlCol="0" anchor="t">
            <a:spAutoFit/>
          </a:bodyPr>
          <a:lstStyle/>
          <a:p>
            <a:r>
              <a:rPr lang="en-US" b="1">
                <a:solidFill>
                  <a:schemeClr val="accent5"/>
                </a:solidFill>
              </a:rPr>
              <a:t>Oskar Jackson</a:t>
            </a:r>
            <a:endParaRPr lang="en-GB" b="1">
              <a:solidFill>
                <a:schemeClr val="accent5"/>
              </a:solidFill>
            </a:endParaRPr>
          </a:p>
        </p:txBody>
      </p:sp>
      <p:sp>
        <p:nvSpPr>
          <p:cNvPr id="18" name="TextBox 17">
            <a:extLst>
              <a:ext uri="{FF2B5EF4-FFF2-40B4-BE49-F238E27FC236}">
                <a16:creationId xmlns:a16="http://schemas.microsoft.com/office/drawing/2014/main" id="{3FB2D44B-4F6F-1C09-CD20-75AB9A111B85}"/>
              </a:ext>
            </a:extLst>
          </p:cNvPr>
          <p:cNvSpPr txBox="1"/>
          <p:nvPr/>
        </p:nvSpPr>
        <p:spPr>
          <a:xfrm>
            <a:off x="7115077" y="3173522"/>
            <a:ext cx="1936474" cy="369332"/>
          </a:xfrm>
          <a:prstGeom prst="rect">
            <a:avLst/>
          </a:prstGeom>
          <a:noFill/>
        </p:spPr>
        <p:txBody>
          <a:bodyPr wrap="square" lIns="91440" tIns="45720" rIns="91440" bIns="45720" rtlCol="0" anchor="t">
            <a:spAutoFit/>
          </a:bodyPr>
          <a:lstStyle/>
          <a:p>
            <a:r>
              <a:rPr lang="en-US" b="1">
                <a:solidFill>
                  <a:schemeClr val="accent5"/>
                </a:solidFill>
              </a:rPr>
              <a:t>Holly Higson</a:t>
            </a:r>
            <a:endParaRPr lang="en-GB" b="1">
              <a:solidFill>
                <a:schemeClr val="accent5"/>
              </a:solidFill>
              <a:cs typeface="Calibri"/>
            </a:endParaRPr>
          </a:p>
        </p:txBody>
      </p:sp>
      <p:sp>
        <p:nvSpPr>
          <p:cNvPr id="19" name="TextBox 18">
            <a:extLst>
              <a:ext uri="{FF2B5EF4-FFF2-40B4-BE49-F238E27FC236}">
                <a16:creationId xmlns:a16="http://schemas.microsoft.com/office/drawing/2014/main" id="{037671A9-6A2A-A758-8FAD-10B76BB1A7E6}"/>
              </a:ext>
            </a:extLst>
          </p:cNvPr>
          <p:cNvSpPr txBox="1"/>
          <p:nvPr/>
        </p:nvSpPr>
        <p:spPr>
          <a:xfrm>
            <a:off x="4039278" y="1131262"/>
            <a:ext cx="6743700" cy="400110"/>
          </a:xfrm>
          <a:prstGeom prst="rect">
            <a:avLst/>
          </a:prstGeom>
          <a:noFill/>
        </p:spPr>
        <p:txBody>
          <a:bodyPr wrap="square" lIns="91440" tIns="45720" rIns="91440" bIns="45720" rtlCol="0" anchor="t">
            <a:spAutoFit/>
          </a:bodyPr>
          <a:lstStyle/>
          <a:p>
            <a:r>
              <a:rPr lang="en-US" sz="2000" b="1">
                <a:solidFill>
                  <a:schemeClr val="accent5"/>
                </a:solidFill>
              </a:rPr>
              <a:t>Wilmslow High School Arts Ambassadors</a:t>
            </a:r>
            <a:r>
              <a:rPr lang="en-US" b="1">
                <a:solidFill>
                  <a:schemeClr val="accent5"/>
                </a:solidFill>
              </a:rPr>
              <a:t> </a:t>
            </a:r>
            <a:endParaRPr lang="en-GB" b="1">
              <a:solidFill>
                <a:schemeClr val="accent5"/>
              </a:solidFill>
            </a:endParaRPr>
          </a:p>
        </p:txBody>
      </p:sp>
      <p:sp>
        <p:nvSpPr>
          <p:cNvPr id="20" name="TextBox 19">
            <a:extLst>
              <a:ext uri="{FF2B5EF4-FFF2-40B4-BE49-F238E27FC236}">
                <a16:creationId xmlns:a16="http://schemas.microsoft.com/office/drawing/2014/main" id="{EC1B22D1-9400-2710-622B-474A772D0CAC}"/>
              </a:ext>
            </a:extLst>
          </p:cNvPr>
          <p:cNvSpPr txBox="1"/>
          <p:nvPr/>
        </p:nvSpPr>
        <p:spPr>
          <a:xfrm>
            <a:off x="336295" y="4098970"/>
            <a:ext cx="3383160" cy="2954655"/>
          </a:xfrm>
          <a:prstGeom prst="rect">
            <a:avLst/>
          </a:prstGeom>
          <a:noFill/>
        </p:spPr>
        <p:txBody>
          <a:bodyPr wrap="square" lIns="91440" tIns="45720" rIns="91440" bIns="45720" rtlCol="0" anchor="t">
            <a:spAutoFit/>
          </a:bodyPr>
          <a:lstStyle/>
          <a:p>
            <a:r>
              <a:rPr lang="en-US" sz="2400" u="sng">
                <a:ln w="0"/>
                <a:solidFill>
                  <a:srgbClr val="FF0000"/>
                </a:solidFill>
                <a:effectLst>
                  <a:outerShdw blurRad="38100" dist="19050" dir="2700000" algn="tl" rotWithShape="0">
                    <a:schemeClr val="dk1">
                      <a:alpha val="40000"/>
                    </a:schemeClr>
                  </a:outerShdw>
                </a:effectLst>
              </a:rPr>
              <a:t>What we can offer:</a:t>
            </a:r>
            <a:endParaRPr lang="en-US" sz="2400" u="sng">
              <a:ln w="0"/>
              <a:solidFill>
                <a:srgbClr val="FF0000"/>
              </a:solidFill>
              <a:effectLst>
                <a:outerShdw blurRad="38100" dist="19050" dir="2700000" algn="tl" rotWithShape="0">
                  <a:prstClr val="black">
                    <a:alpha val="40000"/>
                  </a:prstClr>
                </a:outerShdw>
              </a:effectLst>
              <a:cs typeface="Calibri"/>
            </a:endParaRPr>
          </a:p>
          <a:p>
            <a:r>
              <a:rPr lang="en-US" sz="2400" b="1"/>
              <a:t>Acting </a:t>
            </a:r>
            <a:endParaRPr lang="en-US" sz="2400" b="1">
              <a:cs typeface="Calibri"/>
            </a:endParaRPr>
          </a:p>
          <a:p>
            <a:r>
              <a:rPr lang="en-US" sz="2400" b="1"/>
              <a:t>Singing Performance</a:t>
            </a:r>
            <a:endParaRPr lang="en-US" sz="2400" b="1">
              <a:cs typeface="Calibri"/>
            </a:endParaRPr>
          </a:p>
          <a:p>
            <a:r>
              <a:rPr lang="en-US" sz="2400" b="1"/>
              <a:t>Dance Performance</a:t>
            </a:r>
            <a:endParaRPr lang="en-US" sz="2400" b="1">
              <a:cs typeface="Calibri"/>
            </a:endParaRPr>
          </a:p>
          <a:p>
            <a:r>
              <a:rPr lang="en-US" sz="2400" b="1"/>
              <a:t>Musical Theatre</a:t>
            </a:r>
            <a:endParaRPr lang="en-US" sz="2400" b="1">
              <a:cs typeface="Calibri"/>
            </a:endParaRPr>
          </a:p>
          <a:p>
            <a:r>
              <a:rPr lang="en-US" sz="2000" b="1">
                <a:cs typeface="Calibri"/>
              </a:rPr>
              <a:t>(Forward facing roles)</a:t>
            </a:r>
          </a:p>
          <a:p>
            <a:endParaRPr lang="en-US" sz="2800">
              <a:cs typeface="Calibri"/>
            </a:endParaRPr>
          </a:p>
          <a:p>
            <a:pPr marL="285750" indent="-285750">
              <a:buFont typeface="Arial" panose="020B0604020202020204" pitchFamily="34" charset="0"/>
              <a:buChar char="•"/>
            </a:pPr>
            <a:endParaRPr lang="en-US">
              <a:cs typeface="Calibri" panose="020F0502020204030204"/>
            </a:endParaRPr>
          </a:p>
        </p:txBody>
      </p:sp>
      <p:sp>
        <p:nvSpPr>
          <p:cNvPr id="22" name="TextBox 21">
            <a:extLst>
              <a:ext uri="{FF2B5EF4-FFF2-40B4-BE49-F238E27FC236}">
                <a16:creationId xmlns:a16="http://schemas.microsoft.com/office/drawing/2014/main" id="{EB379039-052E-ED5A-5569-B081F6ECA2EC}"/>
              </a:ext>
            </a:extLst>
          </p:cNvPr>
          <p:cNvSpPr txBox="1"/>
          <p:nvPr/>
        </p:nvSpPr>
        <p:spPr>
          <a:xfrm>
            <a:off x="3447738" y="3937921"/>
            <a:ext cx="3670300" cy="646331"/>
          </a:xfrm>
          <a:prstGeom prst="rect">
            <a:avLst/>
          </a:prstGeom>
          <a:noFill/>
        </p:spPr>
        <p:txBody>
          <a:bodyPr wrap="square" lIns="91440" tIns="45720" rIns="91440" bIns="45720" rtlCol="0" anchor="t">
            <a:spAutoFit/>
          </a:bodyPr>
          <a:lstStyle/>
          <a:p>
            <a:endParaRPr lang="en-US">
              <a:cs typeface="Calibri"/>
            </a:endParaRPr>
          </a:p>
          <a:p>
            <a:endParaRPr lang="en-GB"/>
          </a:p>
        </p:txBody>
      </p:sp>
      <p:sp>
        <p:nvSpPr>
          <p:cNvPr id="23" name="TextBox 22">
            <a:extLst>
              <a:ext uri="{FF2B5EF4-FFF2-40B4-BE49-F238E27FC236}">
                <a16:creationId xmlns:a16="http://schemas.microsoft.com/office/drawing/2014/main" id="{E353FB20-ED18-6628-E497-C04E03CF84EA}"/>
              </a:ext>
            </a:extLst>
          </p:cNvPr>
          <p:cNvSpPr txBox="1"/>
          <p:nvPr/>
        </p:nvSpPr>
        <p:spPr>
          <a:xfrm>
            <a:off x="3733595" y="3989945"/>
            <a:ext cx="3926713" cy="3631763"/>
          </a:xfrm>
          <a:prstGeom prst="rect">
            <a:avLst/>
          </a:prstGeom>
          <a:noFill/>
        </p:spPr>
        <p:txBody>
          <a:bodyPr wrap="square" lIns="91440" tIns="45720" rIns="91440" bIns="45720" rtlCol="0" anchor="t">
            <a:spAutoFit/>
          </a:bodyPr>
          <a:lstStyle/>
          <a:p>
            <a:r>
              <a:rPr lang="en-US" sz="2400" b="1"/>
              <a:t>Director</a:t>
            </a:r>
            <a:endParaRPr lang="en-US" sz="2400" b="1">
              <a:cs typeface="Calibri"/>
            </a:endParaRPr>
          </a:p>
          <a:p>
            <a:r>
              <a:rPr lang="en-US" sz="2400" b="1"/>
              <a:t>Choreographer</a:t>
            </a:r>
            <a:endParaRPr lang="en-US" sz="2400" b="1">
              <a:cs typeface="Calibri"/>
            </a:endParaRPr>
          </a:p>
          <a:p>
            <a:r>
              <a:rPr lang="en-US" sz="2400" b="1"/>
              <a:t>Set Design</a:t>
            </a:r>
            <a:endParaRPr lang="en-US" sz="2400" b="1">
              <a:cs typeface="Calibri"/>
            </a:endParaRPr>
          </a:p>
          <a:p>
            <a:r>
              <a:rPr lang="en-US" sz="2400" b="1"/>
              <a:t>Costume Design</a:t>
            </a:r>
            <a:endParaRPr lang="en-US" sz="2400" b="1">
              <a:cs typeface="Calibri"/>
            </a:endParaRPr>
          </a:p>
          <a:p>
            <a:r>
              <a:rPr lang="en-US" sz="2400" b="1"/>
              <a:t>Lighting and Sound</a:t>
            </a:r>
            <a:endParaRPr lang="en-US" sz="2400" b="1">
              <a:cs typeface="Calibri"/>
            </a:endParaRPr>
          </a:p>
          <a:p>
            <a:r>
              <a:rPr lang="en-US" sz="2400" b="1">
                <a:cs typeface="Calibri"/>
              </a:rPr>
              <a:t>Playwright</a:t>
            </a:r>
            <a:endParaRPr lang="en-US" sz="2800" b="1">
              <a:cs typeface="Calibri"/>
            </a:endParaRPr>
          </a:p>
          <a:p>
            <a:r>
              <a:rPr lang="en-US" sz="2000" b="1">
                <a:cs typeface="Calibri"/>
              </a:rPr>
              <a:t>(Behind the scenes</a:t>
            </a:r>
            <a:r>
              <a:rPr lang="en-US" sz="2800" b="1">
                <a:cs typeface="Calibri"/>
              </a:rPr>
              <a:t>)</a:t>
            </a:r>
          </a:p>
          <a:p>
            <a:endParaRPr lang="en-GB"/>
          </a:p>
          <a:p>
            <a:endParaRPr lang="en-GB"/>
          </a:p>
          <a:p>
            <a:endParaRPr lang="en-GB"/>
          </a:p>
        </p:txBody>
      </p:sp>
      <p:pic>
        <p:nvPicPr>
          <p:cNvPr id="1028" name="Picture 4" descr="Sign Up Now Vector Art, Icons, and Graphics for Free Download">
            <a:extLst>
              <a:ext uri="{FF2B5EF4-FFF2-40B4-BE49-F238E27FC236}">
                <a16:creationId xmlns:a16="http://schemas.microsoft.com/office/drawing/2014/main" id="{75ADEB68-5E94-8417-A458-1A6F2D0673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73933" y="3988766"/>
            <a:ext cx="2654526" cy="18519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DD3510F-CF58-094C-F58E-FA4724536FA0}"/>
              </a:ext>
            </a:extLst>
          </p:cNvPr>
          <p:cNvSpPr txBox="1"/>
          <p:nvPr/>
        </p:nvSpPr>
        <p:spPr>
          <a:xfrm>
            <a:off x="7607508" y="5846164"/>
            <a:ext cx="442209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FF0000"/>
                </a:solidFill>
                <a:cs typeface="Calibri"/>
              </a:rPr>
              <a:t>Project based with a view to perform termly/half termly. </a:t>
            </a:r>
            <a:endParaRPr lang="en-US" sz="2400" b="1">
              <a:solidFill>
                <a:srgbClr val="FF0000"/>
              </a:solidFill>
            </a:endParaRPr>
          </a:p>
        </p:txBody>
      </p:sp>
      <p:pic>
        <p:nvPicPr>
          <p:cNvPr id="4" name="Picture 3" descr="A close-up of a young person&#10;&#10;Description automatically generated">
            <a:extLst>
              <a:ext uri="{FF2B5EF4-FFF2-40B4-BE49-F238E27FC236}">
                <a16:creationId xmlns:a16="http://schemas.microsoft.com/office/drawing/2014/main" id="{36521B22-0866-F09C-4802-751F96B26B7C}"/>
              </a:ext>
            </a:extLst>
          </p:cNvPr>
          <p:cNvPicPr>
            <a:picLocks noChangeAspect="1"/>
          </p:cNvPicPr>
          <p:nvPr/>
        </p:nvPicPr>
        <p:blipFill>
          <a:blip r:embed="rId8"/>
          <a:stretch>
            <a:fillRect/>
          </a:stretch>
        </p:blipFill>
        <p:spPr>
          <a:xfrm>
            <a:off x="8428007" y="1145875"/>
            <a:ext cx="2352136" cy="2452777"/>
          </a:xfrm>
          <a:prstGeom prst="rect">
            <a:avLst/>
          </a:prstGeom>
        </p:spPr>
      </p:pic>
      <p:pic>
        <p:nvPicPr>
          <p:cNvPr id="6" name="Picture 5" descr="A person with long hair smiling&#10;&#10;Description automatically generated">
            <a:extLst>
              <a:ext uri="{FF2B5EF4-FFF2-40B4-BE49-F238E27FC236}">
                <a16:creationId xmlns:a16="http://schemas.microsoft.com/office/drawing/2014/main" id="{F508730B-A8F0-7125-2B51-60862980E14F}"/>
              </a:ext>
            </a:extLst>
          </p:cNvPr>
          <p:cNvPicPr>
            <a:picLocks noChangeAspect="1"/>
          </p:cNvPicPr>
          <p:nvPr/>
        </p:nvPicPr>
        <p:blipFill>
          <a:blip r:embed="rId9"/>
          <a:stretch>
            <a:fillRect/>
          </a:stretch>
        </p:blipFill>
        <p:spPr>
          <a:xfrm>
            <a:off x="10153290" y="1145875"/>
            <a:ext cx="2165231" cy="2438400"/>
          </a:xfrm>
          <a:prstGeom prst="rect">
            <a:avLst/>
          </a:prstGeom>
        </p:spPr>
      </p:pic>
      <p:sp>
        <p:nvSpPr>
          <p:cNvPr id="8" name="TextBox 7">
            <a:extLst>
              <a:ext uri="{FF2B5EF4-FFF2-40B4-BE49-F238E27FC236}">
                <a16:creationId xmlns:a16="http://schemas.microsoft.com/office/drawing/2014/main" id="{04668DF4-2EEB-7E6B-31BE-FFC8407EC8C8}"/>
              </a:ext>
            </a:extLst>
          </p:cNvPr>
          <p:cNvSpPr txBox="1"/>
          <p:nvPr/>
        </p:nvSpPr>
        <p:spPr>
          <a:xfrm>
            <a:off x="8853714" y="3205808"/>
            <a:ext cx="18108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5"/>
                </a:solidFill>
                <a:cs typeface="Calibri"/>
              </a:rPr>
              <a:t>Leila </a:t>
            </a:r>
            <a:r>
              <a:rPr lang="en-US" b="1" err="1">
                <a:solidFill>
                  <a:schemeClr val="accent5"/>
                </a:solidFill>
                <a:cs typeface="Calibri"/>
              </a:rPr>
              <a:t>Vigerstaff</a:t>
            </a:r>
            <a:endParaRPr lang="en-US" b="1" err="1">
              <a:solidFill>
                <a:schemeClr val="accent5"/>
              </a:solidFill>
            </a:endParaRPr>
          </a:p>
        </p:txBody>
      </p:sp>
      <p:sp>
        <p:nvSpPr>
          <p:cNvPr id="10" name="TextBox 9">
            <a:extLst>
              <a:ext uri="{FF2B5EF4-FFF2-40B4-BE49-F238E27FC236}">
                <a16:creationId xmlns:a16="http://schemas.microsoft.com/office/drawing/2014/main" id="{37380D5C-9AC3-4B61-81B5-62E1523091D4}"/>
              </a:ext>
            </a:extLst>
          </p:cNvPr>
          <p:cNvSpPr txBox="1"/>
          <p:nvPr/>
        </p:nvSpPr>
        <p:spPr>
          <a:xfrm>
            <a:off x="10542368" y="3180135"/>
            <a:ext cx="1397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5"/>
                </a:solidFill>
                <a:cs typeface="Calibri"/>
              </a:rPr>
              <a:t>Lily Hawley</a:t>
            </a:r>
            <a:endParaRPr lang="en-US" b="1">
              <a:solidFill>
                <a:schemeClr val="accent5"/>
              </a:solidFill>
            </a:endParaRPr>
          </a:p>
        </p:txBody>
      </p:sp>
    </p:spTree>
    <p:extLst>
      <p:ext uri="{BB962C8B-B14F-4D97-AF65-F5344CB8AC3E}">
        <p14:creationId xmlns:p14="http://schemas.microsoft.com/office/powerpoint/2010/main" val="680375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A352A-77CE-474F-A018-DC702C9689D6}"/>
              </a:ext>
            </a:extLst>
          </p:cNvPr>
          <p:cNvSpPr>
            <a:spLocks noGrp="1"/>
          </p:cNvSpPr>
          <p:nvPr>
            <p:ph type="title"/>
          </p:nvPr>
        </p:nvSpPr>
        <p:spPr>
          <a:xfrm>
            <a:off x="838200" y="365125"/>
            <a:ext cx="10515600" cy="1325563"/>
          </a:xfrm>
        </p:spPr>
        <p:txBody>
          <a:bodyPr anchor="ctr">
            <a:normAutofit/>
          </a:bodyPr>
          <a:lstStyle/>
          <a:p>
            <a:r>
              <a:rPr lang="en-US" b="1"/>
              <a:t>Why?   </a:t>
            </a:r>
            <a:endParaRPr lang="en-US"/>
          </a:p>
        </p:txBody>
      </p:sp>
      <p:graphicFrame>
        <p:nvGraphicFramePr>
          <p:cNvPr id="7" name="Content Placeholder 4">
            <a:extLst>
              <a:ext uri="{FF2B5EF4-FFF2-40B4-BE49-F238E27FC236}">
                <a16:creationId xmlns:a16="http://schemas.microsoft.com/office/drawing/2014/main" id="{99E5EAA9-494E-6864-C456-F788137D6757}"/>
              </a:ext>
            </a:extLst>
          </p:cNvPr>
          <p:cNvGraphicFramePr>
            <a:graphicFrameLocks noGrp="1"/>
          </p:cNvGraphicFramePr>
          <p:nvPr>
            <p:ph idx="1"/>
          </p:nvPr>
        </p:nvGraphicFramePr>
        <p:xfrm>
          <a:off x="506046" y="1630240"/>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76046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56E24-EDF0-1E8D-2AAF-EFF1399F257D}"/>
              </a:ext>
            </a:extLst>
          </p:cNvPr>
          <p:cNvSpPr>
            <a:spLocks noGrp="1"/>
          </p:cNvSpPr>
          <p:nvPr>
            <p:ph type="title"/>
          </p:nvPr>
        </p:nvSpPr>
        <p:spPr>
          <a:xfrm>
            <a:off x="133709" y="3183087"/>
            <a:ext cx="10515600" cy="1325563"/>
          </a:xfrm>
        </p:spPr>
        <p:txBody>
          <a:bodyPr anchor="ctr">
            <a:normAutofit/>
          </a:bodyPr>
          <a:lstStyle/>
          <a:p>
            <a:pPr algn="r"/>
            <a:r>
              <a:rPr lang="en-US"/>
              <a:t>Creative Writing</a:t>
            </a:r>
            <a:br>
              <a:rPr lang="en-US"/>
            </a:br>
            <a:r>
              <a:rPr lang="en-US"/>
              <a:t>Book Club</a:t>
            </a:r>
          </a:p>
        </p:txBody>
      </p:sp>
      <p:pic>
        <p:nvPicPr>
          <p:cNvPr id="6" name="Picture 5" descr="Stack of magazines on table">
            <a:extLst>
              <a:ext uri="{FF2B5EF4-FFF2-40B4-BE49-F238E27FC236}">
                <a16:creationId xmlns:a16="http://schemas.microsoft.com/office/drawing/2014/main" id="{973D2D65-29E0-F8EE-1716-FFC5FBC1A9CF}"/>
              </a:ext>
            </a:extLst>
          </p:cNvPr>
          <p:cNvPicPr>
            <a:picLocks noChangeAspect="1"/>
          </p:cNvPicPr>
          <p:nvPr/>
        </p:nvPicPr>
        <p:blipFill rotWithShape="1">
          <a:blip r:embed="rId2"/>
          <a:srcRect l="20514" r="-1" b="-1"/>
          <a:stretch/>
        </p:blipFill>
        <p:spPr>
          <a:xfrm>
            <a:off x="478766" y="1365550"/>
            <a:ext cx="5469147" cy="4581375"/>
          </a:xfrm>
          <a:prstGeom prst="rect">
            <a:avLst/>
          </a:prstGeom>
          <a:noFill/>
        </p:spPr>
      </p:pic>
      <p:sp>
        <p:nvSpPr>
          <p:cNvPr id="11" name="Content Placeholder 3">
            <a:extLst>
              <a:ext uri="{FF2B5EF4-FFF2-40B4-BE49-F238E27FC236}">
                <a16:creationId xmlns:a16="http://schemas.microsoft.com/office/drawing/2014/main" id="{F9E169EF-932C-193A-962E-20773DE51E33}"/>
              </a:ext>
            </a:extLst>
          </p:cNvPr>
          <p:cNvSpPr>
            <a:spLocks noGrp="1"/>
          </p:cNvSpPr>
          <p:nvPr>
            <p:ph sz="half" idx="2"/>
          </p:nvPr>
        </p:nvSpPr>
        <p:spPr>
          <a:xfrm>
            <a:off x="6172200" y="1595587"/>
            <a:ext cx="5181600" cy="4351338"/>
          </a:xfrm>
        </p:spPr>
        <p:txBody>
          <a:bodyPr/>
          <a:lstStyle/>
          <a:p>
            <a:endParaRPr lang="en-US"/>
          </a:p>
        </p:txBody>
      </p:sp>
    </p:spTree>
    <p:extLst>
      <p:ext uri="{BB962C8B-B14F-4D97-AF65-F5344CB8AC3E}">
        <p14:creationId xmlns:p14="http://schemas.microsoft.com/office/powerpoint/2010/main" val="12518294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FC77-A50E-CC68-75F6-C240BF0DDA5B}"/>
              </a:ext>
            </a:extLst>
          </p:cNvPr>
          <p:cNvSpPr>
            <a:spLocks noGrp="1"/>
          </p:cNvSpPr>
          <p:nvPr>
            <p:ph type="title"/>
          </p:nvPr>
        </p:nvSpPr>
        <p:spPr/>
        <p:txBody>
          <a:bodyPr/>
          <a:lstStyle/>
          <a:p>
            <a:r>
              <a:rPr lang="en-US" b="1">
                <a:solidFill>
                  <a:srgbClr val="0070C0"/>
                </a:solidFill>
                <a:cs typeface="Calibri Light"/>
              </a:rPr>
              <a:t>TEFL</a:t>
            </a:r>
          </a:p>
        </p:txBody>
      </p:sp>
      <p:sp>
        <p:nvSpPr>
          <p:cNvPr id="3" name="Content Placeholder 2">
            <a:extLst>
              <a:ext uri="{FF2B5EF4-FFF2-40B4-BE49-F238E27FC236}">
                <a16:creationId xmlns:a16="http://schemas.microsoft.com/office/drawing/2014/main" id="{39349C89-887D-A3C7-E226-5E7197FD3D0E}"/>
              </a:ext>
            </a:extLst>
          </p:cNvPr>
          <p:cNvSpPr>
            <a:spLocks noGrp="1"/>
          </p:cNvSpPr>
          <p:nvPr>
            <p:ph idx="1"/>
          </p:nvPr>
        </p:nvSpPr>
        <p:spPr/>
        <p:txBody>
          <a:bodyPr vert="horz" lIns="91440" tIns="45720" rIns="91440" bIns="45720" rtlCol="0" anchor="t">
            <a:normAutofit/>
          </a:bodyPr>
          <a:lstStyle/>
          <a:p>
            <a:r>
              <a:rPr lang="en-US">
                <a:cs typeface="Calibri"/>
              </a:rPr>
              <a:t>“</a:t>
            </a:r>
            <a:r>
              <a:rPr lang="en-US" b="1">
                <a:cs typeface="Calibri"/>
              </a:rPr>
              <a:t>TEFL</a:t>
            </a:r>
            <a:r>
              <a:rPr lang="en-US">
                <a:cs typeface="Calibri"/>
              </a:rPr>
              <a:t>” is the acronym for Teaching English as a Foreign Language or, simply put, English language instruction for non-native speakers.</a:t>
            </a:r>
          </a:p>
          <a:p>
            <a:r>
              <a:rPr lang="en-US">
                <a:cs typeface="Calibri"/>
              </a:rPr>
              <a:t>A TEFL (Teaching English as a Foreign Language) certificate is an internationally recognized professional credential that certifies that its holder is qualified to teach English as a foreign language. </a:t>
            </a:r>
          </a:p>
          <a:p>
            <a:r>
              <a:rPr lang="en-US">
                <a:cs typeface="Calibri"/>
              </a:rPr>
              <a:t>Cost involved, but can be paid for if there is a commitment to supporting lower school students.</a:t>
            </a:r>
          </a:p>
        </p:txBody>
      </p:sp>
      <p:pic>
        <p:nvPicPr>
          <p:cNvPr id="4" name="Picture 3" descr="A blue background with white text&#10;&#10;Description automatically generated">
            <a:extLst>
              <a:ext uri="{FF2B5EF4-FFF2-40B4-BE49-F238E27FC236}">
                <a16:creationId xmlns:a16="http://schemas.microsoft.com/office/drawing/2014/main" id="{F36FD978-4698-134D-F2A0-BD1B6E0B5A4F}"/>
              </a:ext>
            </a:extLst>
          </p:cNvPr>
          <p:cNvPicPr>
            <a:picLocks noChangeAspect="1"/>
          </p:cNvPicPr>
          <p:nvPr/>
        </p:nvPicPr>
        <p:blipFill>
          <a:blip r:embed="rId2"/>
          <a:stretch>
            <a:fillRect/>
          </a:stretch>
        </p:blipFill>
        <p:spPr>
          <a:xfrm>
            <a:off x="10389439" y="246212"/>
            <a:ext cx="1333500" cy="1333500"/>
          </a:xfrm>
          <a:prstGeom prst="rect">
            <a:avLst/>
          </a:prstGeom>
        </p:spPr>
      </p:pic>
    </p:spTree>
    <p:extLst>
      <p:ext uri="{BB962C8B-B14F-4D97-AF65-F5344CB8AC3E}">
        <p14:creationId xmlns:p14="http://schemas.microsoft.com/office/powerpoint/2010/main" val="8752866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21857-B0B7-32B4-63FF-58BC3A343F0C}"/>
              </a:ext>
            </a:extLst>
          </p:cNvPr>
          <p:cNvSpPr>
            <a:spLocks noGrp="1"/>
          </p:cNvSpPr>
          <p:nvPr>
            <p:ph type="title"/>
          </p:nvPr>
        </p:nvSpPr>
        <p:spPr/>
        <p:txBody>
          <a:bodyPr/>
          <a:lstStyle/>
          <a:p>
            <a:r>
              <a:rPr lang="en-US" b="1">
                <a:solidFill>
                  <a:srgbClr val="0070C0"/>
                </a:solidFill>
                <a:cs typeface="Calibri Light"/>
              </a:rPr>
              <a:t>Early Applicants – Oxford, Cambridge, Dentistry, Medicine, Veterinary Science</a:t>
            </a:r>
          </a:p>
        </p:txBody>
      </p:sp>
      <p:sp>
        <p:nvSpPr>
          <p:cNvPr id="3" name="Content Placeholder 2">
            <a:extLst>
              <a:ext uri="{FF2B5EF4-FFF2-40B4-BE49-F238E27FC236}">
                <a16:creationId xmlns:a16="http://schemas.microsoft.com/office/drawing/2014/main" id="{4A0F41F7-791C-2D09-9387-EC037ACD1BF6}"/>
              </a:ext>
            </a:extLst>
          </p:cNvPr>
          <p:cNvSpPr>
            <a:spLocks noGrp="1"/>
          </p:cNvSpPr>
          <p:nvPr>
            <p:ph idx="1"/>
          </p:nvPr>
        </p:nvSpPr>
        <p:spPr/>
        <p:txBody>
          <a:bodyPr vert="horz" lIns="91440" tIns="45720" rIns="91440" bIns="45720" rtlCol="0" anchor="t">
            <a:normAutofit/>
          </a:bodyPr>
          <a:lstStyle/>
          <a:p>
            <a:pPr marL="0" indent="0">
              <a:buNone/>
            </a:pPr>
            <a:r>
              <a:rPr lang="en-US">
                <a:solidFill>
                  <a:srgbClr val="FF0000"/>
                </a:solidFill>
                <a:cs typeface="Calibri" panose="020F0502020204030204"/>
              </a:rPr>
              <a:t>Year 13</a:t>
            </a:r>
          </a:p>
          <a:p>
            <a:pPr marL="0" indent="0">
              <a:buNone/>
            </a:pPr>
            <a:r>
              <a:rPr lang="en-US">
                <a:cs typeface="Calibri" panose="020F0502020204030204"/>
              </a:rPr>
              <a:t>Meetings will run every Wednesday period 4 </a:t>
            </a:r>
          </a:p>
          <a:p>
            <a:pPr marL="0" indent="0">
              <a:buNone/>
            </a:pPr>
            <a:endParaRPr lang="en-US">
              <a:cs typeface="Calibri" panose="020F0502020204030204"/>
            </a:endParaRPr>
          </a:p>
          <a:p>
            <a:pPr marL="0" indent="0">
              <a:buNone/>
            </a:pPr>
            <a:r>
              <a:rPr lang="en-US">
                <a:solidFill>
                  <a:srgbClr val="FF0000"/>
                </a:solidFill>
                <a:cs typeface="Calibri" panose="020F0502020204030204"/>
              </a:rPr>
              <a:t>Year 12</a:t>
            </a:r>
          </a:p>
          <a:p>
            <a:pPr marL="0" indent="0">
              <a:buNone/>
            </a:pPr>
            <a:r>
              <a:rPr lang="en-US">
                <a:cs typeface="Calibri" panose="020F0502020204030204"/>
              </a:rPr>
              <a:t>Initial meeting in the next few weeks during morning registration</a:t>
            </a:r>
            <a:endParaRPr lang="en-US">
              <a:solidFill>
                <a:srgbClr val="FF0000"/>
              </a:solidFill>
              <a:cs typeface="Calibri" panose="020F0502020204030204"/>
            </a:endParaRPr>
          </a:p>
          <a:p>
            <a:pPr marL="0" indent="0">
              <a:buNone/>
            </a:pPr>
            <a:r>
              <a:rPr lang="en-US">
                <a:cs typeface="Calibri" panose="020F0502020204030204"/>
              </a:rPr>
              <a:t>Your regular meetings will start around Easter </a:t>
            </a:r>
          </a:p>
          <a:p>
            <a:pPr marL="0" indent="0">
              <a:buNone/>
            </a:pPr>
            <a:endParaRPr lang="en-US">
              <a:cs typeface="Calibri" panose="020F0502020204030204"/>
            </a:endParaRPr>
          </a:p>
        </p:txBody>
      </p:sp>
    </p:spTree>
    <p:extLst>
      <p:ext uri="{BB962C8B-B14F-4D97-AF65-F5344CB8AC3E}">
        <p14:creationId xmlns:p14="http://schemas.microsoft.com/office/powerpoint/2010/main" val="7028826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21857-B0B7-32B4-63FF-58BC3A343F0C}"/>
              </a:ext>
            </a:extLst>
          </p:cNvPr>
          <p:cNvSpPr>
            <a:spLocks noGrp="1"/>
          </p:cNvSpPr>
          <p:nvPr>
            <p:ph type="title"/>
          </p:nvPr>
        </p:nvSpPr>
        <p:spPr/>
        <p:txBody>
          <a:bodyPr/>
          <a:lstStyle/>
          <a:p>
            <a:endParaRPr lang="en-US" b="1">
              <a:solidFill>
                <a:srgbClr val="0070C0"/>
              </a:solidFill>
              <a:cs typeface="Calibri Light"/>
            </a:endParaRPr>
          </a:p>
        </p:txBody>
      </p:sp>
      <p:sp>
        <p:nvSpPr>
          <p:cNvPr id="3" name="Content Placeholder 2">
            <a:extLst>
              <a:ext uri="{FF2B5EF4-FFF2-40B4-BE49-F238E27FC236}">
                <a16:creationId xmlns:a16="http://schemas.microsoft.com/office/drawing/2014/main" id="{4A0F41F7-791C-2D09-9387-EC037ACD1BF6}"/>
              </a:ext>
            </a:extLst>
          </p:cNvPr>
          <p:cNvSpPr>
            <a:spLocks noGrp="1"/>
          </p:cNvSpPr>
          <p:nvPr>
            <p:ph idx="1"/>
          </p:nvPr>
        </p:nvSpPr>
        <p:spPr/>
        <p:txBody>
          <a:bodyPr vert="horz" lIns="91440" tIns="45720" rIns="91440" bIns="45720" rtlCol="0" anchor="t">
            <a:normAutofit/>
          </a:bodyPr>
          <a:lstStyle/>
          <a:p>
            <a:pPr marL="0" indent="0">
              <a:buNone/>
            </a:pPr>
            <a:r>
              <a:rPr lang="en-US" sz="6000" b="1">
                <a:solidFill>
                  <a:srgbClr val="0070C0"/>
                </a:solidFill>
                <a:latin typeface="Calibri Light"/>
                <a:cs typeface="Calibri Light"/>
              </a:rPr>
              <a:t>Why do we think enrichment is so important?</a:t>
            </a:r>
            <a:endParaRPr lang="en-US" sz="6000">
              <a:solidFill>
                <a:srgbClr val="0070C0"/>
              </a:solidFill>
              <a:latin typeface="Calibri Light"/>
              <a:cs typeface="Calibri Light"/>
            </a:endParaRPr>
          </a:p>
          <a:p>
            <a:endParaRPr lang="en-US">
              <a:cs typeface="Calibri"/>
            </a:endParaRPr>
          </a:p>
        </p:txBody>
      </p:sp>
    </p:spTree>
    <p:extLst>
      <p:ext uri="{BB962C8B-B14F-4D97-AF65-F5344CB8AC3E}">
        <p14:creationId xmlns:p14="http://schemas.microsoft.com/office/powerpoint/2010/main" val="36341685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45262-35BE-AA67-68B2-83AD0D25951D}"/>
              </a:ext>
            </a:extLst>
          </p:cNvPr>
          <p:cNvSpPr>
            <a:spLocks noGrp="1"/>
          </p:cNvSpPr>
          <p:nvPr>
            <p:ph type="title"/>
          </p:nvPr>
        </p:nvSpPr>
        <p:spPr/>
        <p:txBody>
          <a:bodyPr/>
          <a:lstStyle/>
          <a:p>
            <a:endParaRPr lang="en-US"/>
          </a:p>
        </p:txBody>
      </p:sp>
      <p:pic>
        <p:nvPicPr>
          <p:cNvPr id="4" name="Content Placeholder 3" descr="A blue and white advertisement&#10;&#10;Description automatically generated">
            <a:extLst>
              <a:ext uri="{FF2B5EF4-FFF2-40B4-BE49-F238E27FC236}">
                <a16:creationId xmlns:a16="http://schemas.microsoft.com/office/drawing/2014/main" id="{71665526-912F-C756-B0E3-61EB2ABA1381}"/>
              </a:ext>
            </a:extLst>
          </p:cNvPr>
          <p:cNvPicPr>
            <a:picLocks noGrp="1" noChangeAspect="1"/>
          </p:cNvPicPr>
          <p:nvPr>
            <p:ph idx="1"/>
          </p:nvPr>
        </p:nvPicPr>
        <p:blipFill>
          <a:blip r:embed="rId2"/>
          <a:stretch>
            <a:fillRect/>
          </a:stretch>
        </p:blipFill>
        <p:spPr>
          <a:xfrm>
            <a:off x="1" y="3491"/>
            <a:ext cx="12191998" cy="6859795"/>
          </a:xfrm>
        </p:spPr>
      </p:pic>
    </p:spTree>
    <p:extLst>
      <p:ext uri="{BB962C8B-B14F-4D97-AF65-F5344CB8AC3E}">
        <p14:creationId xmlns:p14="http://schemas.microsoft.com/office/powerpoint/2010/main" val="18653318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21857-B0B7-32B4-63FF-58BC3A343F0C}"/>
              </a:ext>
            </a:extLst>
          </p:cNvPr>
          <p:cNvSpPr>
            <a:spLocks noGrp="1"/>
          </p:cNvSpPr>
          <p:nvPr>
            <p:ph type="title"/>
          </p:nvPr>
        </p:nvSpPr>
        <p:spPr/>
        <p:txBody>
          <a:bodyPr/>
          <a:lstStyle/>
          <a:p>
            <a:r>
              <a:rPr lang="en-US" b="1">
                <a:solidFill>
                  <a:srgbClr val="0070C0"/>
                </a:solidFill>
                <a:cs typeface="Calibri Light"/>
              </a:rPr>
              <a:t>Getting good A Level/BTEC results (and potentially a good degree) isn't enough</a:t>
            </a:r>
          </a:p>
        </p:txBody>
      </p:sp>
      <p:sp>
        <p:nvSpPr>
          <p:cNvPr id="3" name="Content Placeholder 2">
            <a:extLst>
              <a:ext uri="{FF2B5EF4-FFF2-40B4-BE49-F238E27FC236}">
                <a16:creationId xmlns:a16="http://schemas.microsoft.com/office/drawing/2014/main" id="{4A0F41F7-791C-2D09-9387-EC037ACD1BF6}"/>
              </a:ext>
            </a:extLst>
          </p:cNvPr>
          <p:cNvSpPr>
            <a:spLocks noGrp="1"/>
          </p:cNvSpPr>
          <p:nvPr>
            <p:ph idx="1"/>
          </p:nvPr>
        </p:nvSpPr>
        <p:spPr/>
        <p:txBody>
          <a:bodyPr vert="horz" lIns="91440" tIns="45720" rIns="91440" bIns="45720" rtlCol="0" anchor="t">
            <a:normAutofit/>
          </a:bodyPr>
          <a:lstStyle/>
          <a:p>
            <a:pPr marL="0" indent="0">
              <a:buNone/>
            </a:pPr>
            <a:endParaRPr lang="en-US">
              <a:solidFill>
                <a:srgbClr val="FF0000"/>
              </a:solidFill>
              <a:cs typeface="Calibri" panose="020F0502020204030204"/>
            </a:endParaRPr>
          </a:p>
          <a:p>
            <a:pPr marL="0" indent="0">
              <a:buNone/>
            </a:pPr>
            <a:endParaRPr lang="en-US">
              <a:cs typeface="Calibri" panose="020F0502020204030204"/>
            </a:endParaRPr>
          </a:p>
        </p:txBody>
      </p:sp>
      <p:sp>
        <p:nvSpPr>
          <p:cNvPr id="4" name="TextBox 3">
            <a:extLst>
              <a:ext uri="{FF2B5EF4-FFF2-40B4-BE49-F238E27FC236}">
                <a16:creationId xmlns:a16="http://schemas.microsoft.com/office/drawing/2014/main" id="{4A268856-35DA-C449-1F69-F79B4800F208}"/>
              </a:ext>
            </a:extLst>
          </p:cNvPr>
          <p:cNvSpPr txBox="1"/>
          <p:nvPr/>
        </p:nvSpPr>
        <p:spPr>
          <a:xfrm>
            <a:off x="949377" y="1873770"/>
            <a:ext cx="10480622" cy="39395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We want to support you to become a well-rounded individual who is developing the right qualities and skills to become a sought-after employee in the future.</a:t>
            </a:r>
          </a:p>
          <a:p>
            <a:endParaRPr lang="en-US" sz="2800" b="1">
              <a:cs typeface="Calibri"/>
            </a:endParaRPr>
          </a:p>
          <a:p>
            <a:endParaRPr lang="en-US" sz="2800" b="1">
              <a:cs typeface="Calibri"/>
            </a:endParaRPr>
          </a:p>
          <a:p>
            <a:r>
              <a:rPr lang="en-US" sz="2800" b="1">
                <a:cs typeface="Calibri"/>
              </a:rPr>
              <a:t>So, make the most of these opportunities – this really is a fantastic range of choices!</a:t>
            </a:r>
          </a:p>
          <a:p>
            <a:endParaRPr lang="en-US"/>
          </a:p>
          <a:p>
            <a:endParaRPr lang="en-US">
              <a:cs typeface="Calibri"/>
            </a:endParaRPr>
          </a:p>
          <a:p>
            <a:endParaRPr lang="en-US">
              <a:cs typeface="Calibri"/>
            </a:endParaRPr>
          </a:p>
        </p:txBody>
      </p:sp>
    </p:spTree>
    <p:extLst>
      <p:ext uri="{BB962C8B-B14F-4D97-AF65-F5344CB8AC3E}">
        <p14:creationId xmlns:p14="http://schemas.microsoft.com/office/powerpoint/2010/main" val="953622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1CBCBF-1C43-034E-7172-D1AEE47B7E2B}"/>
              </a:ext>
            </a:extLst>
          </p:cNvPr>
          <p:cNvPicPr>
            <a:picLocks noChangeAspect="1"/>
          </p:cNvPicPr>
          <p:nvPr/>
        </p:nvPicPr>
        <p:blipFill>
          <a:blip r:embed="rId3"/>
          <a:stretch>
            <a:fillRect/>
          </a:stretch>
        </p:blipFill>
        <p:spPr>
          <a:xfrm rot="16200000">
            <a:off x="-2053263" y="3637364"/>
            <a:ext cx="5296501" cy="1189972"/>
          </a:xfrm>
          <a:prstGeom prst="rect">
            <a:avLst/>
          </a:prstGeom>
          <a:solidFill>
            <a:schemeClr val="bg1"/>
          </a:solidFill>
          <a:ln>
            <a:solidFill>
              <a:srgbClr val="002060"/>
            </a:solidFill>
          </a:ln>
        </p:spPr>
      </p:pic>
      <p:pic>
        <p:nvPicPr>
          <p:cNvPr id="3" name="Picture 2">
            <a:extLst>
              <a:ext uri="{FF2B5EF4-FFF2-40B4-BE49-F238E27FC236}">
                <a16:creationId xmlns:a16="http://schemas.microsoft.com/office/drawing/2014/main" id="{F64B7AB2-696A-8B21-2D88-C83BB6C1F310}"/>
              </a:ext>
            </a:extLst>
          </p:cNvPr>
          <p:cNvPicPr>
            <a:picLocks noChangeAspect="1"/>
          </p:cNvPicPr>
          <p:nvPr/>
        </p:nvPicPr>
        <p:blipFill>
          <a:blip r:embed="rId4"/>
          <a:stretch>
            <a:fillRect/>
          </a:stretch>
        </p:blipFill>
        <p:spPr>
          <a:xfrm>
            <a:off x="0" y="-2"/>
            <a:ext cx="1189973" cy="1584102"/>
          </a:xfrm>
          <a:prstGeom prst="rect">
            <a:avLst/>
          </a:prstGeom>
          <a:solidFill>
            <a:schemeClr val="bg1"/>
          </a:solidFill>
          <a:ln>
            <a:solidFill>
              <a:srgbClr val="7030A0"/>
            </a:solidFill>
          </a:ln>
        </p:spPr>
      </p:pic>
      <p:pic>
        <p:nvPicPr>
          <p:cNvPr id="12" name="Picture 11">
            <a:extLst>
              <a:ext uri="{FF2B5EF4-FFF2-40B4-BE49-F238E27FC236}">
                <a16:creationId xmlns:a16="http://schemas.microsoft.com/office/drawing/2014/main" id="{7D490EB8-23A3-9244-418A-22D4F473E914}"/>
              </a:ext>
            </a:extLst>
          </p:cNvPr>
          <p:cNvPicPr>
            <a:picLocks noChangeAspect="1"/>
          </p:cNvPicPr>
          <p:nvPr/>
        </p:nvPicPr>
        <p:blipFill>
          <a:blip r:embed="rId5"/>
          <a:stretch>
            <a:fillRect/>
          </a:stretch>
        </p:blipFill>
        <p:spPr>
          <a:xfrm>
            <a:off x="1328670" y="153691"/>
            <a:ext cx="5715597" cy="3429358"/>
          </a:xfrm>
          <a:prstGeom prst="rect">
            <a:avLst/>
          </a:prstGeom>
          <a:ln>
            <a:solidFill>
              <a:srgbClr val="7030A0"/>
            </a:solidFill>
          </a:ln>
        </p:spPr>
      </p:pic>
      <p:pic>
        <p:nvPicPr>
          <p:cNvPr id="1026" name="Picture 2">
            <a:extLst>
              <a:ext uri="{FF2B5EF4-FFF2-40B4-BE49-F238E27FC236}">
                <a16:creationId xmlns:a16="http://schemas.microsoft.com/office/drawing/2014/main" id="{E92F8447-0460-ACBB-03FB-BA5E00CCB5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4169" y="153692"/>
            <a:ext cx="4775416" cy="3183610"/>
          </a:xfrm>
          <a:prstGeom prst="rect">
            <a:avLst/>
          </a:prstGeom>
          <a:noFill/>
          <a:ln>
            <a:solidFill>
              <a:srgbClr val="7030A0"/>
            </a:solid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031B5E1-9D1F-0F71-8020-D9BFAFB4D876}"/>
              </a:ext>
            </a:extLst>
          </p:cNvPr>
          <p:cNvPicPr>
            <a:picLocks noChangeAspect="1"/>
          </p:cNvPicPr>
          <p:nvPr/>
        </p:nvPicPr>
        <p:blipFill>
          <a:blip r:embed="rId7"/>
          <a:stretch>
            <a:fillRect/>
          </a:stretch>
        </p:blipFill>
        <p:spPr>
          <a:xfrm>
            <a:off x="1328670" y="3738178"/>
            <a:ext cx="5715597" cy="2966131"/>
          </a:xfrm>
          <a:prstGeom prst="rect">
            <a:avLst/>
          </a:prstGeom>
          <a:ln>
            <a:solidFill>
              <a:srgbClr val="7030A0"/>
            </a:solidFill>
          </a:ln>
        </p:spPr>
      </p:pic>
      <p:pic>
        <p:nvPicPr>
          <p:cNvPr id="14" name="Picture 13">
            <a:extLst>
              <a:ext uri="{FF2B5EF4-FFF2-40B4-BE49-F238E27FC236}">
                <a16:creationId xmlns:a16="http://schemas.microsoft.com/office/drawing/2014/main" id="{88D7F4F9-9106-C232-FDF5-2E8D3AE4C542}"/>
              </a:ext>
            </a:extLst>
          </p:cNvPr>
          <p:cNvPicPr>
            <a:picLocks noChangeAspect="1"/>
          </p:cNvPicPr>
          <p:nvPr/>
        </p:nvPicPr>
        <p:blipFill>
          <a:blip r:embed="rId8"/>
          <a:stretch>
            <a:fillRect/>
          </a:stretch>
        </p:blipFill>
        <p:spPr>
          <a:xfrm>
            <a:off x="7234170" y="3520699"/>
            <a:ext cx="4775415" cy="3183610"/>
          </a:xfrm>
          <a:prstGeom prst="rect">
            <a:avLst/>
          </a:prstGeom>
          <a:ln>
            <a:solidFill>
              <a:srgbClr val="7030A0"/>
            </a:solidFill>
          </a:ln>
        </p:spPr>
      </p:pic>
    </p:spTree>
    <p:extLst>
      <p:ext uri="{BB962C8B-B14F-4D97-AF65-F5344CB8AC3E}">
        <p14:creationId xmlns:p14="http://schemas.microsoft.com/office/powerpoint/2010/main" val="2181055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26458B-1BEB-05D1-E1A7-C63911B0335D}"/>
              </a:ext>
            </a:extLst>
          </p:cNvPr>
          <p:cNvPicPr>
            <a:picLocks noChangeAspect="1"/>
          </p:cNvPicPr>
          <p:nvPr/>
        </p:nvPicPr>
        <p:blipFill rotWithShape="1">
          <a:blip r:embed="rId3">
            <a:alphaModFix/>
          </a:blip>
          <a:srcRect b="7426"/>
          <a:stretch/>
        </p:blipFill>
        <p:spPr>
          <a:xfrm>
            <a:off x="-5579" y="3669"/>
            <a:ext cx="6042405" cy="6854330"/>
          </a:xfrm>
          <a:prstGeom prst="rect">
            <a:avLst/>
          </a:prstGeom>
          <a:noFill/>
        </p:spPr>
      </p:pic>
      <p:pic>
        <p:nvPicPr>
          <p:cNvPr id="5" name="Picture 4" descr="Essay on Save Earth | Precautions Taken by Individuals and Government">
            <a:extLst>
              <a:ext uri="{FF2B5EF4-FFF2-40B4-BE49-F238E27FC236}">
                <a16:creationId xmlns:a16="http://schemas.microsoft.com/office/drawing/2014/main" id="{EC52E9BE-3935-4DFD-7941-C77C83CE7A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3690" y="3670"/>
            <a:ext cx="6168310" cy="685433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6B94879B-5D97-B444-1E91-0980C4AE0B72}"/>
              </a:ext>
            </a:extLst>
          </p:cNvPr>
          <p:cNvSpPr txBox="1">
            <a:spLocks/>
          </p:cNvSpPr>
          <p:nvPr/>
        </p:nvSpPr>
        <p:spPr>
          <a:xfrm>
            <a:off x="171208" y="180599"/>
            <a:ext cx="5570588" cy="993703"/>
          </a:xfrm>
          <a:prstGeom prst="rect">
            <a:avLst/>
          </a:prstGeom>
          <a:solidFill>
            <a:srgbClr val="FCF5F5">
              <a:alpha val="85000"/>
            </a:srgbClr>
          </a:solidFill>
        </p:spPr>
        <p:txBody>
          <a:bodyPr vert="horz" lIns="91440" tIns="45720" rIns="91440" bIns="45720" rtlCol="0"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b="1">
                <a:latin typeface="BIG CASLON MEDIUM" panose="02000603090000020003" pitchFamily="2" charset="-79"/>
                <a:cs typeface="BIG CASLON MEDIUM" panose="02000603090000020003" pitchFamily="2" charset="-79"/>
              </a:rPr>
              <a:t>Year 7 </a:t>
            </a:r>
          </a:p>
          <a:p>
            <a:pPr algn="ctr"/>
            <a:r>
              <a:rPr lang="en-GB" sz="3200" b="1">
                <a:latin typeface="BIG CASLON MEDIUM" panose="02000603090000020003" pitchFamily="2" charset="-79"/>
                <a:cs typeface="BIG CASLON MEDIUM"/>
              </a:rPr>
              <a:t>Social Action</a:t>
            </a:r>
          </a:p>
        </p:txBody>
      </p:sp>
      <p:sp>
        <p:nvSpPr>
          <p:cNvPr id="10" name="Title 1">
            <a:extLst>
              <a:ext uri="{FF2B5EF4-FFF2-40B4-BE49-F238E27FC236}">
                <a16:creationId xmlns:a16="http://schemas.microsoft.com/office/drawing/2014/main" id="{970E1D2A-7145-6788-BE33-3C83D303C9F1}"/>
              </a:ext>
            </a:extLst>
          </p:cNvPr>
          <p:cNvSpPr txBox="1">
            <a:spLocks/>
          </p:cNvSpPr>
          <p:nvPr/>
        </p:nvSpPr>
        <p:spPr>
          <a:xfrm>
            <a:off x="171208" y="1244772"/>
            <a:ext cx="5570588" cy="5526288"/>
          </a:xfrm>
          <a:prstGeom prst="rect">
            <a:avLst/>
          </a:prstGeom>
          <a:solidFill>
            <a:srgbClr val="FCF5F5">
              <a:alpha val="85000"/>
            </a:srgbClr>
          </a:solidFill>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800" b="1">
                <a:cs typeface="BIG CASLON MEDIUM"/>
              </a:rPr>
              <a:t>What's involved?</a:t>
            </a:r>
            <a:endParaRPr lang="en-US" sz="2800">
              <a:cs typeface="Calibri" panose="020F0502020204030204"/>
            </a:endParaRPr>
          </a:p>
          <a:p>
            <a:pPr algn="ctr"/>
            <a:r>
              <a:rPr lang="en-GB" sz="2200" b="1">
                <a:cs typeface="BIG CASLON MEDIUM"/>
              </a:rPr>
              <a:t>In this role you will help your allocated Year 7 form run an awareness campaign and fundraiser for their chosen charity.</a:t>
            </a:r>
          </a:p>
          <a:p>
            <a:pPr algn="ctr"/>
            <a:endParaRPr lang="en-GB" sz="2200" b="1">
              <a:cs typeface="BIG CASLON MEDIUM"/>
            </a:endParaRPr>
          </a:p>
          <a:p>
            <a:pPr marL="342900" indent="-342900">
              <a:buFont typeface="Arial"/>
              <a:buChar char="•"/>
            </a:pPr>
            <a:r>
              <a:rPr lang="en-GB" sz="2200">
                <a:cs typeface="BIG CASLON MEDIUM"/>
              </a:rPr>
              <a:t>Lead a fortnightly meeting with your Year 7 form during Friday registration.</a:t>
            </a:r>
          </a:p>
          <a:p>
            <a:pPr marL="342900" indent="-342900">
              <a:buFont typeface="Arial"/>
              <a:buChar char="•"/>
            </a:pPr>
            <a:r>
              <a:rPr lang="en-GB" sz="2200">
                <a:cs typeface="BIG CASLON MEDIUM"/>
              </a:rPr>
              <a:t>Support students in the planning of their project using the resources provided.</a:t>
            </a:r>
          </a:p>
          <a:p>
            <a:pPr marL="342900" indent="-342900">
              <a:buFont typeface="Arial"/>
              <a:buChar char="•"/>
            </a:pPr>
            <a:r>
              <a:rPr lang="en-GB" sz="2200">
                <a:cs typeface="Calibri"/>
              </a:rPr>
              <a:t>Run additional lunchtime sessions if needed.</a:t>
            </a:r>
          </a:p>
          <a:p>
            <a:pPr marL="342900" indent="-342900">
              <a:buFont typeface="Arial"/>
              <a:buChar char="•"/>
            </a:pPr>
            <a:r>
              <a:rPr lang="en-GB" sz="2200">
                <a:cs typeface="Calibri"/>
              </a:rPr>
              <a:t>Support the running of your form's campaign and fundraising project.</a:t>
            </a:r>
            <a:endParaRPr lang="en-GB">
              <a:cs typeface="Calibri" panose="020F0502020204030204"/>
            </a:endParaRPr>
          </a:p>
          <a:p>
            <a:pPr marL="342900" indent="-342900">
              <a:buFont typeface="Arial"/>
              <a:buChar char="•"/>
            </a:pPr>
            <a:r>
              <a:rPr lang="en-GB" sz="2200">
                <a:cs typeface="Calibri"/>
              </a:rPr>
              <a:t>Be proactive in supporting your form with their project and ensure that all students take an active role.</a:t>
            </a:r>
          </a:p>
        </p:txBody>
      </p:sp>
      <p:sp>
        <p:nvSpPr>
          <p:cNvPr id="12" name="Title 1">
            <a:extLst>
              <a:ext uri="{FF2B5EF4-FFF2-40B4-BE49-F238E27FC236}">
                <a16:creationId xmlns:a16="http://schemas.microsoft.com/office/drawing/2014/main" id="{9ED24759-5E3D-89CB-2A8A-2BB1F1CB5EB2}"/>
              </a:ext>
            </a:extLst>
          </p:cNvPr>
          <p:cNvSpPr txBox="1">
            <a:spLocks/>
          </p:cNvSpPr>
          <p:nvPr/>
        </p:nvSpPr>
        <p:spPr>
          <a:xfrm>
            <a:off x="6227794" y="180600"/>
            <a:ext cx="5570588" cy="993703"/>
          </a:xfrm>
          <a:prstGeom prst="rect">
            <a:avLst/>
          </a:prstGeom>
          <a:solidFill>
            <a:srgbClr val="FCF5F5">
              <a:alpha val="85000"/>
            </a:srgbClr>
          </a:solidFill>
        </p:spPr>
        <p:txBody>
          <a:bodyPr vert="horz" lIns="91440" tIns="45720" rIns="91440" bIns="45720" rtlCol="0" anchor="b">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b="1">
                <a:latin typeface="BIG CASLON MEDIUM" panose="02000603090000020003" pitchFamily="2" charset="-79"/>
                <a:cs typeface="BIG CASLON MEDIUM"/>
              </a:rPr>
              <a:t>Year 8 </a:t>
            </a:r>
            <a:endParaRPr lang="en-GB" sz="3200" b="1">
              <a:latin typeface="BIG CASLON MEDIUM" panose="02000603090000020003" pitchFamily="2" charset="-79"/>
              <a:cs typeface="BIG CASLON MEDIUM" panose="02000603090000020003" pitchFamily="2" charset="-79"/>
            </a:endParaRPr>
          </a:p>
          <a:p>
            <a:pPr algn="ctr"/>
            <a:r>
              <a:rPr lang="en-GB" sz="3200" b="1">
                <a:cs typeface="BIG CASLON MEDIUM"/>
              </a:rPr>
              <a:t>Eco Schools Award</a:t>
            </a:r>
            <a:endParaRPr lang="en-GB"/>
          </a:p>
        </p:txBody>
      </p:sp>
      <p:sp>
        <p:nvSpPr>
          <p:cNvPr id="13" name="Title 1">
            <a:extLst>
              <a:ext uri="{FF2B5EF4-FFF2-40B4-BE49-F238E27FC236}">
                <a16:creationId xmlns:a16="http://schemas.microsoft.com/office/drawing/2014/main" id="{74FDE420-F116-F09F-3824-19B685C8EE20}"/>
              </a:ext>
            </a:extLst>
          </p:cNvPr>
          <p:cNvSpPr txBox="1">
            <a:spLocks/>
          </p:cNvSpPr>
          <p:nvPr/>
        </p:nvSpPr>
        <p:spPr>
          <a:xfrm>
            <a:off x="6227794" y="1244772"/>
            <a:ext cx="5754519" cy="5526287"/>
          </a:xfrm>
          <a:prstGeom prst="rect">
            <a:avLst/>
          </a:prstGeom>
          <a:solidFill>
            <a:srgbClr val="FCF5F5">
              <a:alpha val="85000"/>
            </a:srgbClr>
          </a:solidFill>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800" b="1">
                <a:cs typeface="BIG CASLON MEDIUM"/>
              </a:rPr>
              <a:t>What's involved?</a:t>
            </a:r>
            <a:endParaRPr lang="en-US" sz="2800">
              <a:cs typeface="Calibri" panose="020F0502020204030204"/>
            </a:endParaRPr>
          </a:p>
          <a:p>
            <a:pPr algn="ctr"/>
            <a:r>
              <a:rPr lang="en-GB" sz="2200" b="1">
                <a:cs typeface="BIG CASLON MEDIUM"/>
              </a:rPr>
              <a:t>In this role you will help your allocated Year 8 form to plan and run their chosen environmental project. All projects will contribute to the schools Eco-School Award.</a:t>
            </a:r>
          </a:p>
          <a:p>
            <a:pPr algn="ctr"/>
            <a:endParaRPr lang="en-GB" sz="2200" b="1">
              <a:cs typeface="BIG CASLON MEDIUM"/>
            </a:endParaRPr>
          </a:p>
          <a:p>
            <a:pPr marL="457200" indent="-457200">
              <a:buFont typeface="Arial"/>
              <a:buChar char="•"/>
            </a:pPr>
            <a:r>
              <a:rPr lang="en-GB" sz="2200">
                <a:cs typeface="BIG CASLON MEDIUM"/>
              </a:rPr>
              <a:t>Lead a fortnightly meeting with your Year 8 form during Friday registration.</a:t>
            </a:r>
          </a:p>
          <a:p>
            <a:pPr marL="457200" indent="-457200">
              <a:buFont typeface="Arial"/>
              <a:buChar char="•"/>
            </a:pPr>
            <a:r>
              <a:rPr lang="en-GB" sz="2200">
                <a:cs typeface="BIG CASLON MEDIUM"/>
              </a:rPr>
              <a:t>Support the running of an after-school Eco Committee once every half term.</a:t>
            </a:r>
          </a:p>
          <a:p>
            <a:pPr marL="457200" indent="-457200">
              <a:buFont typeface="Arial"/>
              <a:buChar char="•"/>
            </a:pPr>
            <a:r>
              <a:rPr lang="en-GB" sz="2200">
                <a:cs typeface="BIG CASLON MEDIUM"/>
              </a:rPr>
              <a:t>Support students in the planning of their environmental project using the resources provided.</a:t>
            </a:r>
          </a:p>
          <a:p>
            <a:pPr marL="457200" indent="-457200">
              <a:buFont typeface="Arial"/>
              <a:buChar char="•"/>
            </a:pPr>
            <a:r>
              <a:rPr lang="en-GB" sz="2200">
                <a:cs typeface="Calibri"/>
              </a:rPr>
              <a:t>Be proactive in supporting your form with their project and ensure that all students take an active role.</a:t>
            </a:r>
          </a:p>
        </p:txBody>
      </p:sp>
      <p:pic>
        <p:nvPicPr>
          <p:cNvPr id="7" name="Content Placeholder 5" descr="A picture containing logo, graphics, design, clipart&#10;&#10;Description automatically generated">
            <a:extLst>
              <a:ext uri="{FF2B5EF4-FFF2-40B4-BE49-F238E27FC236}">
                <a16:creationId xmlns:a16="http://schemas.microsoft.com/office/drawing/2014/main" id="{75DCA78F-3CA1-30E9-D84C-6E4D0DA31763}"/>
              </a:ext>
            </a:extLst>
          </p:cNvPr>
          <p:cNvPicPr>
            <a:picLocks noGrp="1" noChangeAspect="1"/>
          </p:cNvPicPr>
          <p:nvPr/>
        </p:nvPicPr>
        <p:blipFill>
          <a:blip r:embed="rId5"/>
          <a:stretch>
            <a:fillRect/>
          </a:stretch>
        </p:blipFill>
        <p:spPr>
          <a:xfrm>
            <a:off x="10995475" y="2804"/>
            <a:ext cx="1212298" cy="1171129"/>
          </a:xfrm>
          <a:prstGeom prst="rect">
            <a:avLst/>
          </a:prstGeom>
        </p:spPr>
      </p:pic>
    </p:spTree>
    <p:extLst>
      <p:ext uri="{BB962C8B-B14F-4D97-AF65-F5344CB8AC3E}">
        <p14:creationId xmlns:p14="http://schemas.microsoft.com/office/powerpoint/2010/main" val="2816544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E7C867-AC10-7802-C1DC-E6E51830BD1C}"/>
              </a:ext>
            </a:extLst>
          </p:cNvPr>
          <p:cNvPicPr>
            <a:picLocks noChangeAspect="1"/>
          </p:cNvPicPr>
          <p:nvPr/>
        </p:nvPicPr>
        <p:blipFill rotWithShape="1">
          <a:blip r:embed="rId2"/>
          <a:srcRect b="15730"/>
          <a:stretch/>
        </p:blipFill>
        <p:spPr>
          <a:xfrm>
            <a:off x="0" y="11"/>
            <a:ext cx="12191980" cy="6857989"/>
          </a:xfrm>
          <a:prstGeom prst="rect">
            <a:avLst/>
          </a:prstGeom>
        </p:spPr>
      </p:pic>
      <p:sp>
        <p:nvSpPr>
          <p:cNvPr id="9" name="TextBox 8">
            <a:extLst>
              <a:ext uri="{FF2B5EF4-FFF2-40B4-BE49-F238E27FC236}">
                <a16:creationId xmlns:a16="http://schemas.microsoft.com/office/drawing/2014/main" id="{1CDEC408-ADB9-EE6F-1A8E-19F742D6036B}"/>
              </a:ext>
            </a:extLst>
          </p:cNvPr>
          <p:cNvSpPr txBox="1"/>
          <p:nvPr/>
        </p:nvSpPr>
        <p:spPr>
          <a:xfrm>
            <a:off x="1198485" y="275208"/>
            <a:ext cx="3036164" cy="1127464"/>
          </a:xfrm>
          <a:prstGeom prst="rect">
            <a:avLst/>
          </a:prstGeom>
          <a:noFill/>
        </p:spPr>
        <p:txBody>
          <a:bodyPr wrap="square" rtlCol="0">
            <a:spAutoFit/>
          </a:bodyPr>
          <a:lstStyle/>
          <a:p>
            <a:endParaRPr lang="en-GB"/>
          </a:p>
        </p:txBody>
      </p:sp>
      <p:sp>
        <p:nvSpPr>
          <p:cNvPr id="2" name="TextBox 1">
            <a:extLst>
              <a:ext uri="{FF2B5EF4-FFF2-40B4-BE49-F238E27FC236}">
                <a16:creationId xmlns:a16="http://schemas.microsoft.com/office/drawing/2014/main" id="{2B105323-1508-0256-7016-FA6AA64116E3}"/>
              </a:ext>
            </a:extLst>
          </p:cNvPr>
          <p:cNvSpPr txBox="1"/>
          <p:nvPr/>
        </p:nvSpPr>
        <p:spPr>
          <a:xfrm>
            <a:off x="2991238" y="3063278"/>
            <a:ext cx="8977744" cy="3416320"/>
          </a:xfrm>
          <a:prstGeom prst="rect">
            <a:avLst/>
          </a:prstGeom>
          <a:noFill/>
        </p:spPr>
        <p:txBody>
          <a:bodyPr wrap="square" rtlCol="0">
            <a:spAutoFit/>
          </a:bodyPr>
          <a:lstStyle/>
          <a:p>
            <a:pPr algn="ctr"/>
            <a:r>
              <a:rPr lang="en-US" sz="7200" b="1">
                <a:latin typeface="Michroma" pitchFamily="2" charset="0"/>
                <a:cs typeface="Poppins SemiBold" panose="02000000000000000000" pitchFamily="2" charset="0"/>
              </a:rPr>
              <a:t>NCS &amp;</a:t>
            </a:r>
          </a:p>
          <a:p>
            <a:pPr algn="ctr"/>
            <a:r>
              <a:rPr lang="en-US" sz="7200" b="1">
                <a:latin typeface="Michroma" pitchFamily="2" charset="0"/>
                <a:cs typeface="Poppins SemiBold" panose="02000000000000000000" pitchFamily="2" charset="0"/>
              </a:rPr>
              <a:t>The Pledge</a:t>
            </a:r>
          </a:p>
          <a:p>
            <a:pPr algn="ctr"/>
            <a:r>
              <a:rPr lang="en-US" sz="7200" b="1">
                <a:latin typeface="Michroma" pitchFamily="2" charset="0"/>
                <a:cs typeface="Poppins SemiBold" panose="02000000000000000000" pitchFamily="2" charset="0"/>
              </a:rPr>
              <a:t>2023-24</a:t>
            </a:r>
            <a:endParaRPr lang="en-GB" sz="7200" b="1">
              <a:latin typeface="Michroma" pitchFamily="2" charset="0"/>
              <a:cs typeface="Poppins SemiBold" panose="02000000000000000000" pitchFamily="2" charset="0"/>
            </a:endParaRPr>
          </a:p>
        </p:txBody>
      </p:sp>
      <p:pic>
        <p:nvPicPr>
          <p:cNvPr id="4" name="Picture 3" descr="A white text on a black background&#10;&#10;Description automatically generated">
            <a:extLst>
              <a:ext uri="{FF2B5EF4-FFF2-40B4-BE49-F238E27FC236}">
                <a16:creationId xmlns:a16="http://schemas.microsoft.com/office/drawing/2014/main" id="{0D751078-DB38-F9EB-2646-E4D08F705B98}"/>
              </a:ext>
            </a:extLst>
          </p:cNvPr>
          <p:cNvPicPr>
            <a:picLocks noChangeAspect="1"/>
          </p:cNvPicPr>
          <p:nvPr/>
        </p:nvPicPr>
        <p:blipFill>
          <a:blip r:embed="rId3"/>
          <a:stretch>
            <a:fillRect/>
          </a:stretch>
        </p:blipFill>
        <p:spPr>
          <a:xfrm>
            <a:off x="1" y="0"/>
            <a:ext cx="5982474" cy="4227616"/>
          </a:xfrm>
          <a:prstGeom prst="rect">
            <a:avLst/>
          </a:prstGeom>
        </p:spPr>
      </p:pic>
      <p:pic>
        <p:nvPicPr>
          <p:cNvPr id="12" name="Picture 11" descr="A black background with grey and blue text&#10;&#10;Description automatically generated">
            <a:extLst>
              <a:ext uri="{FF2B5EF4-FFF2-40B4-BE49-F238E27FC236}">
                <a16:creationId xmlns:a16="http://schemas.microsoft.com/office/drawing/2014/main" id="{18BB7423-71E0-DAB1-0DBD-4DC58D4F634B}"/>
              </a:ext>
            </a:extLst>
          </p:cNvPr>
          <p:cNvPicPr>
            <a:picLocks noChangeAspect="1"/>
          </p:cNvPicPr>
          <p:nvPr/>
        </p:nvPicPr>
        <p:blipFill>
          <a:blip r:embed="rId4"/>
          <a:stretch>
            <a:fillRect/>
          </a:stretch>
        </p:blipFill>
        <p:spPr>
          <a:xfrm>
            <a:off x="125182" y="5315260"/>
            <a:ext cx="2402817" cy="1407600"/>
          </a:xfrm>
          <a:prstGeom prst="rect">
            <a:avLst/>
          </a:prstGeom>
        </p:spPr>
      </p:pic>
    </p:spTree>
    <p:extLst>
      <p:ext uri="{BB962C8B-B14F-4D97-AF65-F5344CB8AC3E}">
        <p14:creationId xmlns:p14="http://schemas.microsoft.com/office/powerpoint/2010/main" val="25660671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9F5526-7DAC-A2FF-BE06-B3F887C22213}"/>
              </a:ext>
            </a:extLst>
          </p:cNvPr>
          <p:cNvPicPr>
            <a:picLocks noChangeAspect="1"/>
          </p:cNvPicPr>
          <p:nvPr/>
        </p:nvPicPr>
        <p:blipFill rotWithShape="1">
          <a:blip r:embed="rId2"/>
          <a:srcRect b="15730"/>
          <a:stretch/>
        </p:blipFill>
        <p:spPr>
          <a:xfrm>
            <a:off x="0" y="11"/>
            <a:ext cx="12191980" cy="6857989"/>
          </a:xfrm>
          <a:prstGeom prst="rect">
            <a:avLst/>
          </a:prstGeom>
        </p:spPr>
      </p:pic>
      <p:pic>
        <p:nvPicPr>
          <p:cNvPr id="6" name="Picture 5">
            <a:extLst>
              <a:ext uri="{FF2B5EF4-FFF2-40B4-BE49-F238E27FC236}">
                <a16:creationId xmlns:a16="http://schemas.microsoft.com/office/drawing/2014/main" id="{82E7C867-AC10-7802-C1DC-E6E51830BD1C}"/>
              </a:ext>
            </a:extLst>
          </p:cNvPr>
          <p:cNvPicPr>
            <a:picLocks noChangeAspect="1"/>
          </p:cNvPicPr>
          <p:nvPr/>
        </p:nvPicPr>
        <p:blipFill rotWithShape="1">
          <a:blip r:embed="rId2"/>
          <a:srcRect b="15730"/>
          <a:stretch/>
        </p:blipFill>
        <p:spPr>
          <a:xfrm>
            <a:off x="0" y="0"/>
            <a:ext cx="12191980" cy="6857989"/>
          </a:xfrm>
          <a:prstGeom prst="rect">
            <a:avLst/>
          </a:prstGeom>
        </p:spPr>
      </p:pic>
      <p:sp>
        <p:nvSpPr>
          <p:cNvPr id="9" name="TextBox 8">
            <a:extLst>
              <a:ext uri="{FF2B5EF4-FFF2-40B4-BE49-F238E27FC236}">
                <a16:creationId xmlns:a16="http://schemas.microsoft.com/office/drawing/2014/main" id="{1CDEC408-ADB9-EE6F-1A8E-19F742D6036B}"/>
              </a:ext>
            </a:extLst>
          </p:cNvPr>
          <p:cNvSpPr txBox="1"/>
          <p:nvPr/>
        </p:nvSpPr>
        <p:spPr>
          <a:xfrm>
            <a:off x="1198485" y="275208"/>
            <a:ext cx="3036164" cy="1127464"/>
          </a:xfrm>
          <a:prstGeom prst="rect">
            <a:avLst/>
          </a:prstGeom>
          <a:noFill/>
        </p:spPr>
        <p:txBody>
          <a:bodyPr wrap="square" rtlCol="0">
            <a:spAutoFit/>
          </a:bodyPr>
          <a:lstStyle/>
          <a:p>
            <a:endParaRPr lang="en-GB"/>
          </a:p>
        </p:txBody>
      </p:sp>
      <p:sp>
        <p:nvSpPr>
          <p:cNvPr id="2" name="TextBox 1">
            <a:extLst>
              <a:ext uri="{FF2B5EF4-FFF2-40B4-BE49-F238E27FC236}">
                <a16:creationId xmlns:a16="http://schemas.microsoft.com/office/drawing/2014/main" id="{2B105323-1508-0256-7016-FA6AA64116E3}"/>
              </a:ext>
            </a:extLst>
          </p:cNvPr>
          <p:cNvSpPr txBox="1"/>
          <p:nvPr/>
        </p:nvSpPr>
        <p:spPr>
          <a:xfrm>
            <a:off x="1804953" y="2644164"/>
            <a:ext cx="9542130" cy="1569660"/>
          </a:xfrm>
          <a:prstGeom prst="rect">
            <a:avLst/>
          </a:prstGeom>
          <a:noFill/>
        </p:spPr>
        <p:txBody>
          <a:bodyPr wrap="square" rtlCol="0">
            <a:spAutoFit/>
          </a:bodyPr>
          <a:lstStyle/>
          <a:p>
            <a:r>
              <a:rPr lang="en-US" sz="9600" b="1">
                <a:latin typeface="Michroma" pitchFamily="2" charset="0"/>
              </a:rPr>
              <a:t>Ice Breaker</a:t>
            </a:r>
            <a:endParaRPr lang="en-GB" sz="9600" b="1">
              <a:latin typeface="Michroma" pitchFamily="2" charset="0"/>
            </a:endParaRPr>
          </a:p>
        </p:txBody>
      </p:sp>
      <p:pic>
        <p:nvPicPr>
          <p:cNvPr id="3" name="Picture 2" descr="A black background with grey and blue text&#10;&#10;Description automatically generated">
            <a:extLst>
              <a:ext uri="{FF2B5EF4-FFF2-40B4-BE49-F238E27FC236}">
                <a16:creationId xmlns:a16="http://schemas.microsoft.com/office/drawing/2014/main" id="{6A4BA3B0-3323-3FDE-4D9A-5289524ED012}"/>
              </a:ext>
            </a:extLst>
          </p:cNvPr>
          <p:cNvPicPr>
            <a:picLocks noChangeAspect="1"/>
          </p:cNvPicPr>
          <p:nvPr/>
        </p:nvPicPr>
        <p:blipFill>
          <a:blip r:embed="rId3"/>
          <a:stretch>
            <a:fillRect/>
          </a:stretch>
        </p:blipFill>
        <p:spPr>
          <a:xfrm>
            <a:off x="125182" y="5315260"/>
            <a:ext cx="2402817" cy="1407600"/>
          </a:xfrm>
          <a:prstGeom prst="rect">
            <a:avLst/>
          </a:prstGeom>
        </p:spPr>
      </p:pic>
      <p:pic>
        <p:nvPicPr>
          <p:cNvPr id="8" name="Picture 7" descr="A white text on a black background&#10;&#10;Description automatically generated">
            <a:extLst>
              <a:ext uri="{FF2B5EF4-FFF2-40B4-BE49-F238E27FC236}">
                <a16:creationId xmlns:a16="http://schemas.microsoft.com/office/drawing/2014/main" id="{F85CB7D9-5C0D-FB56-E876-5FD9748174E4}"/>
              </a:ext>
            </a:extLst>
          </p:cNvPr>
          <p:cNvPicPr>
            <a:picLocks noChangeAspect="1"/>
          </p:cNvPicPr>
          <p:nvPr/>
        </p:nvPicPr>
        <p:blipFill>
          <a:blip r:embed="rId4"/>
          <a:stretch>
            <a:fillRect/>
          </a:stretch>
        </p:blipFill>
        <p:spPr>
          <a:xfrm>
            <a:off x="9747175" y="5134492"/>
            <a:ext cx="2438926" cy="1723508"/>
          </a:xfrm>
          <a:prstGeom prst="rect">
            <a:avLst/>
          </a:prstGeom>
        </p:spPr>
      </p:pic>
    </p:spTree>
    <p:extLst>
      <p:ext uri="{BB962C8B-B14F-4D97-AF65-F5344CB8AC3E}">
        <p14:creationId xmlns:p14="http://schemas.microsoft.com/office/powerpoint/2010/main" val="34604047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WHS Formal Curriculum">
      <a:dk1>
        <a:srgbClr val="012346"/>
      </a:dk1>
      <a:lt1>
        <a:srgbClr val="FFFFFF"/>
      </a:lt1>
      <a:dk2>
        <a:srgbClr val="44546A"/>
      </a:dk2>
      <a:lt2>
        <a:srgbClr val="C5E5AF"/>
      </a:lt2>
      <a:accent1>
        <a:srgbClr val="012346"/>
      </a:accent1>
      <a:accent2>
        <a:srgbClr val="9C8230"/>
      </a:accent2>
      <a:accent3>
        <a:srgbClr val="344F6B"/>
      </a:accent3>
      <a:accent4>
        <a:srgbClr val="677B90"/>
      </a:accent4>
      <a:accent5>
        <a:srgbClr val="99A7B5"/>
      </a:accent5>
      <a:accent6>
        <a:srgbClr val="012346"/>
      </a:accent6>
      <a:hlink>
        <a:srgbClr val="C5E5AF"/>
      </a:hlink>
      <a:folHlink>
        <a:srgbClr val="01234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8F48BBF6-7A6C-6247-89C2-926870AD2F38}" vid="{26BA98A0-B62A-EA4B-9960-BD5F4AF97AC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d2dcca60-95b8-4db0-8543-1ec2d08f949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E94C27C9D420F44A532CE847E43E0A2" ma:contentTypeVersion="15" ma:contentTypeDescription="Create a new document." ma:contentTypeScope="" ma:versionID="55070bf06b93093437a6376fb4da7488">
  <xsd:schema xmlns:xsd="http://www.w3.org/2001/XMLSchema" xmlns:xs="http://www.w3.org/2001/XMLSchema" xmlns:p="http://schemas.microsoft.com/office/2006/metadata/properties" xmlns:ns3="83d9a5a3-8c2a-447b-afdc-fe536f62b733" xmlns:ns4="d2dcca60-95b8-4db0-8543-1ec2d08f9490" targetNamespace="http://schemas.microsoft.com/office/2006/metadata/properties" ma:root="true" ma:fieldsID="6748498a033832515cf862591b02a9c5" ns3:_="" ns4:_="">
    <xsd:import namespace="83d9a5a3-8c2a-447b-afdc-fe536f62b733"/>
    <xsd:import namespace="d2dcca60-95b8-4db0-8543-1ec2d08f9490"/>
    <xsd:element name="properties">
      <xsd:complexType>
        <xsd:sequence>
          <xsd:element name="documentManagement">
            <xsd:complexType>
              <xsd:all>
                <xsd:element ref="ns3:SharedWithUsers" minOccurs="0"/>
                <xsd:element ref="ns3:SharingHintHash" minOccurs="0"/>
                <xsd:element ref="ns4:MediaServiceMetadata" minOccurs="0"/>
                <xsd:element ref="ns4:MediaServiceFastMetadata" minOccurs="0"/>
                <xsd:element ref="ns3:SharedWithDetails" minOccurs="0"/>
                <xsd:element ref="ns4:MediaServiceAutoKeyPoints" minOccurs="0"/>
                <xsd:element ref="ns4:MediaServiceKeyPoints" minOccurs="0"/>
                <xsd:element ref="ns4:MediaServiceDateTaken" minOccurs="0"/>
                <xsd:element ref="ns4:MediaServiceAutoTags" minOccurs="0"/>
                <xsd:element ref="ns4:MediaLengthInSeconds" minOccurs="0"/>
                <xsd:element ref="ns4:_activity" minOccurs="0"/>
                <xsd:element ref="ns4:MediaServiceOCR" minOccurs="0"/>
                <xsd:element ref="ns4:MediaServiceGenerationTime" minOccurs="0"/>
                <xsd:element ref="ns4:MediaServiceEventHashCode"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d9a5a3-8c2a-447b-afdc-fe536f62b73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2dcca60-95b8-4db0-8543-1ec2d08f9490"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_activity" ma:index="18" nillable="true" ma:displayName="_activity" ma:hidden="true" ma:internalName="_activity">
      <xsd:simpleType>
        <xsd:restriction base="dms:Note"/>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4283ED-B0F7-49F6-B2D1-429B0937BB13}">
  <ds:schemaRefs>
    <ds:schemaRef ds:uri="http://schemas.microsoft.com/office/2006/documentManagement/types"/>
    <ds:schemaRef ds:uri="http://schemas.microsoft.com/office/infopath/2007/PartnerControls"/>
    <ds:schemaRef ds:uri="http://schemas.microsoft.com/office/2006/metadata/properties"/>
    <ds:schemaRef ds:uri="http://schemas.openxmlformats.org/package/2006/metadata/core-properties"/>
    <ds:schemaRef ds:uri="http://purl.org/dc/dcmitype/"/>
    <ds:schemaRef ds:uri="http://purl.org/dc/terms/"/>
    <ds:schemaRef ds:uri="http://purl.org/dc/elements/1.1/"/>
    <ds:schemaRef ds:uri="83d9a5a3-8c2a-447b-afdc-fe536f62b733"/>
    <ds:schemaRef ds:uri="d2dcca60-95b8-4db0-8543-1ec2d08f9490"/>
    <ds:schemaRef ds:uri="http://www.w3.org/XML/1998/namespace"/>
  </ds:schemaRefs>
</ds:datastoreItem>
</file>

<file path=customXml/itemProps2.xml><?xml version="1.0" encoding="utf-8"?>
<ds:datastoreItem xmlns:ds="http://schemas.openxmlformats.org/officeDocument/2006/customXml" ds:itemID="{B5434D0C-C081-4B04-9A2F-BB5CDFCD67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d9a5a3-8c2a-447b-afdc-fe536f62b733"/>
    <ds:schemaRef ds:uri="d2dcca60-95b8-4db0-8543-1ec2d08f94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FDF68F7-2E9B-42F6-B32C-E8783409EB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88</TotalTime>
  <Words>1809</Words>
  <Application>Microsoft Office PowerPoint</Application>
  <PresentationFormat>Widescreen</PresentationFormat>
  <Paragraphs>246</Paragraphs>
  <Slides>55</Slides>
  <Notes>16</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55</vt:i4>
      </vt:variant>
    </vt:vector>
  </HeadingPairs>
  <TitlesOfParts>
    <vt:vector size="70" baseType="lpstr">
      <vt:lpstr>Arial</vt:lpstr>
      <vt:lpstr>BIG CASLON MEDIUM</vt:lpstr>
      <vt:lpstr>Brandon Grotesque Bold</vt:lpstr>
      <vt:lpstr>Brandon Grotesque Medium</vt:lpstr>
      <vt:lpstr>Calibri</vt:lpstr>
      <vt:lpstr>Calibri Light</vt:lpstr>
      <vt:lpstr>Gill Sans MT</vt:lpstr>
      <vt:lpstr>Michroma</vt:lpstr>
      <vt:lpstr>Source Sans Pro</vt:lpstr>
      <vt:lpstr>office theme</vt:lpstr>
      <vt:lpstr>Office Theme</vt:lpstr>
      <vt:lpstr>Office Theme</vt:lpstr>
      <vt:lpstr>Office Theme</vt:lpstr>
      <vt:lpstr>Gallery</vt:lpstr>
      <vt:lpstr>Office Theme</vt:lpstr>
      <vt:lpstr>Leadership &amp; Social Action  </vt:lpstr>
      <vt:lpstr>Make a difference for yourselves    </vt:lpstr>
      <vt:lpstr>Make a difference for others    </vt:lpstr>
      <vt:lpstr>How?   </vt:lpstr>
      <vt:lpstr>Why?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Allotment</vt:lpstr>
      <vt:lpstr>Progress Bases</vt:lpstr>
      <vt:lpstr>Reading</vt:lpstr>
      <vt:lpstr>Lesson Support</vt:lpstr>
      <vt:lpstr>Peer Mentoring</vt:lpstr>
      <vt:lpstr>Sports Xtra Support</vt:lpstr>
      <vt:lpstr>SEN Homework Club</vt:lpstr>
      <vt:lpstr>What is the EPQ?</vt:lpstr>
      <vt:lpstr>What is involved?</vt:lpstr>
      <vt:lpstr>Want to know more about EPQ?</vt:lpstr>
      <vt:lpstr>The Gold DofE Award</vt:lpstr>
      <vt:lpstr>Commitment needed</vt:lpstr>
      <vt:lpstr>Want to know more about DofE?</vt:lpstr>
      <vt:lpstr>PowerPoint Presentation</vt:lpstr>
      <vt:lpstr>WHAT is it?</vt:lpstr>
      <vt:lpstr>How well has whs done  in this competition?</vt:lpstr>
      <vt:lpstr>PowerPoint Presentation</vt:lpstr>
      <vt:lpstr>When is it?</vt:lpstr>
      <vt:lpstr>Where does it happen?</vt:lpstr>
      <vt:lpstr>When are the rehearsals?</vt:lpstr>
      <vt:lpstr>What would I have to do?</vt:lpstr>
      <vt:lpstr>What are the cases about?</vt:lpstr>
      <vt:lpstr>Is it a big commitment?</vt:lpstr>
      <vt:lpstr>Do I need any prior experience?</vt:lpstr>
      <vt:lpstr>Do I have to pay anything?</vt:lpstr>
      <vt:lpstr>Interested?</vt:lpstr>
      <vt:lpstr>Young Enterprise – Year 12</vt:lpstr>
      <vt:lpstr>Sport</vt:lpstr>
      <vt:lpstr>Performing Arts Enrichment</vt:lpstr>
      <vt:lpstr>Creative Writing Book Club</vt:lpstr>
      <vt:lpstr>TEFL</vt:lpstr>
      <vt:lpstr>Early Applicants – Oxford, Cambridge, Dentistry, Medicine, Veterinary Science</vt:lpstr>
      <vt:lpstr>PowerPoint Presentation</vt:lpstr>
      <vt:lpstr>PowerPoint Presentation</vt:lpstr>
      <vt:lpstr>Getting good A Level/BTEC results (and potentially a good degree) isn't enough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 Williams</dc:creator>
  <cp:lastModifiedBy>J Byars</cp:lastModifiedBy>
  <cp:revision>10</cp:revision>
  <dcterms:created xsi:type="dcterms:W3CDTF">2023-09-10T16:32:08Z</dcterms:created>
  <dcterms:modified xsi:type="dcterms:W3CDTF">2023-09-15T08:50:47Z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0x0101005E94C27C9D420F44A532CE847E43E0A2</vt:lpwstr>
  </property>
</Properties>
</file>